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6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04E01C-6E8C-4BFC-84B8-2F2B158F0F33}">
      <dgm:prSet phldrT="[Text]"/>
      <dgm:spPr/>
      <dgm:t>
        <a:bodyPr/>
        <a:lstStyle/>
        <a:p>
          <a:r>
            <a:rPr lang="en-US" dirty="0"/>
            <a:t>Admin.</a:t>
          </a:r>
        </a:p>
        <a:p>
          <a:r>
            <a:rPr lang="en-US"/>
            <a:t>Assistant</a:t>
          </a:r>
          <a:endParaRPr lang="en-US" dirty="0"/>
        </a:p>
      </dgm:t>
    </dgm:pt>
    <dgm:pt modelId="{D3855964-CD66-4C72-8C27-6A4392862EEA}" type="sibTrans" cxnId="{6FC27DE5-882A-4E06-8C38-5C1251236E74}">
      <dgm:prSet/>
      <dgm:spPr/>
      <dgm:t>
        <a:bodyPr/>
        <a:lstStyle/>
        <a:p>
          <a:endParaRPr lang="en-US"/>
        </a:p>
      </dgm:t>
    </dgm:pt>
    <dgm:pt modelId="{00840D37-0CC8-48F5-AEE0-2E96C60B8637}" type="parTrans" cxnId="{6FC27DE5-882A-4E06-8C38-5C1251236E74}">
      <dgm:prSet/>
      <dgm:spPr/>
      <dgm:t>
        <a:bodyPr/>
        <a:lstStyle/>
        <a:p>
          <a:endParaRPr lang="en-US"/>
        </a:p>
      </dgm:t>
    </dgm:pt>
    <dgm:pt modelId="{6AFFCC44-A296-4BCF-8268-9BE428923E4E}">
      <dgm:prSet phldrT="[Text]" custT="1"/>
      <dgm:spPr/>
      <dgm:t>
        <a:bodyPr/>
        <a:lstStyle/>
        <a:p>
          <a:r>
            <a:rPr lang="en-US" sz="800" dirty="0"/>
            <a:t>Chief Deputy Coroner</a:t>
          </a:r>
        </a:p>
      </dgm:t>
    </dgm:pt>
    <dgm:pt modelId="{30119DD6-4A00-4A10-B7B4-55F0ED8C9470}">
      <dgm:prSet phldrT="[Text]" custT="1"/>
      <dgm:spPr/>
      <dgm:t>
        <a:bodyPr/>
        <a:lstStyle/>
        <a:p>
          <a:r>
            <a:rPr lang="en-US" sz="1100" dirty="0">
              <a:solidFill>
                <a:schemeClr val="tx1"/>
              </a:solidFill>
            </a:rPr>
            <a:t>Hamilton</a:t>
          </a:r>
          <a:r>
            <a:rPr lang="en-US" sz="500" dirty="0"/>
            <a:t> </a:t>
          </a:r>
          <a:r>
            <a:rPr lang="en-US" sz="1100" dirty="0">
              <a:solidFill>
                <a:schemeClr val="tx1"/>
              </a:solidFill>
            </a:rPr>
            <a:t>County</a:t>
          </a:r>
          <a:r>
            <a:rPr lang="en-US" sz="500" dirty="0">
              <a:solidFill>
                <a:schemeClr val="tx1"/>
              </a:solidFill>
            </a:rPr>
            <a:t> </a:t>
          </a:r>
          <a:r>
            <a:rPr lang="en-US" sz="1100" dirty="0">
              <a:solidFill>
                <a:schemeClr val="tx1"/>
              </a:solidFill>
            </a:rPr>
            <a:t>Coroner</a:t>
          </a:r>
        </a:p>
      </dgm:t>
    </dgm:pt>
    <dgm:pt modelId="{0E1E652C-09D4-4D5A-BD24-D7DFA329AF66}" type="sibTrans" cxnId="{61FD69FE-2F9E-4577-B47E-A6A5D1497AF5}">
      <dgm:prSet/>
      <dgm:spPr/>
      <dgm:t>
        <a:bodyPr/>
        <a:lstStyle/>
        <a:p>
          <a:endParaRPr lang="en-US"/>
        </a:p>
      </dgm:t>
    </dgm:pt>
    <dgm:pt modelId="{0FD0EE64-5EB9-44F7-90A8-4E6D41C91FEE}" type="parTrans" cxnId="{61FD69FE-2F9E-4577-B47E-A6A5D1497AF5}">
      <dgm:prSet/>
      <dgm:spPr/>
      <dgm:t>
        <a:bodyPr/>
        <a:lstStyle/>
        <a:p>
          <a:endParaRPr lang="en-US"/>
        </a:p>
      </dgm:t>
    </dgm:pt>
    <dgm:pt modelId="{66EF9184-321F-463E-B978-96EE367B8451}" type="sibTrans" cxnId="{5317EDFC-1440-42BA-BD40-3114BF3B4EB7}">
      <dgm:prSet/>
      <dgm:spPr/>
      <dgm:t>
        <a:bodyPr/>
        <a:lstStyle/>
        <a:p>
          <a:endParaRPr lang="en-US"/>
        </a:p>
      </dgm:t>
    </dgm:pt>
    <dgm:pt modelId="{E1534136-FFBC-4188-8306-0FEC00941F00}" type="parTrans" cxnId="{5317EDFC-1440-42BA-BD40-3114BF3B4EB7}">
      <dgm:prSet/>
      <dgm:spPr/>
      <dgm:t>
        <a:bodyPr/>
        <a:lstStyle/>
        <a:p>
          <a:endParaRPr lang="en-US"/>
        </a:p>
      </dgm:t>
    </dgm:pt>
    <dgm:pt modelId="{5060C29D-3191-45B5-8F00-AD669BF23BDB}">
      <dgm:prSet phldrT="[Text]" custT="1"/>
      <dgm:spPr/>
      <dgm:t>
        <a:bodyPr/>
        <a:lstStyle/>
        <a:p>
          <a:r>
            <a:rPr lang="en-US" sz="700" dirty="0"/>
            <a:t>Chief </a:t>
          </a:r>
          <a:r>
            <a:rPr lang="en-US" sz="700" baseline="0" dirty="0"/>
            <a:t>Administrator</a:t>
          </a:r>
        </a:p>
      </dgm:t>
    </dgm:pt>
    <dgm:pt modelId="{586DC468-793B-44D0-9B39-15322CB139D8}" type="sibTrans" cxnId="{095AB32B-7AE7-4BFD-BDEB-99F9E2F0E69B}">
      <dgm:prSet/>
      <dgm:spPr/>
      <dgm:t>
        <a:bodyPr/>
        <a:lstStyle/>
        <a:p>
          <a:endParaRPr lang="en-US"/>
        </a:p>
      </dgm:t>
    </dgm:pt>
    <dgm:pt modelId="{0F6FAB90-A774-4ABC-AD4E-48BC5C249F62}" type="parTrans" cxnId="{095AB32B-7AE7-4BFD-BDEB-99F9E2F0E69B}">
      <dgm:prSet/>
      <dgm:spPr/>
      <dgm:t>
        <a:bodyPr/>
        <a:lstStyle/>
        <a:p>
          <a:endParaRPr lang="en-US"/>
        </a:p>
      </dgm:t>
    </dgm:pt>
    <dgm:pt modelId="{4ADBF9D1-4731-4C38-9BEA-DEAC78FC8EDC}">
      <dgm:prSet custT="1"/>
      <dgm:spPr/>
      <dgm:t>
        <a:bodyPr/>
        <a:lstStyle/>
        <a:p>
          <a:r>
            <a:rPr lang="en-US" sz="800" baseline="0" dirty="0"/>
            <a:t>Crime Laboratory Director</a:t>
          </a:r>
        </a:p>
      </dgm:t>
    </dgm:pt>
    <dgm:pt modelId="{BF01CB35-3499-41FE-B0D9-338609A5F514}" type="parTrans" cxnId="{91291709-1BEC-4009-A85B-382293BC81C1}">
      <dgm:prSet/>
      <dgm:spPr/>
      <dgm:t>
        <a:bodyPr/>
        <a:lstStyle/>
        <a:p>
          <a:endParaRPr lang="en-US"/>
        </a:p>
      </dgm:t>
    </dgm:pt>
    <dgm:pt modelId="{2EA32E5C-E21E-4BF4-AAEC-235B8758748D}" type="sibTrans" cxnId="{91291709-1BEC-4009-A85B-382293BC81C1}">
      <dgm:prSet/>
      <dgm:spPr/>
      <dgm:t>
        <a:bodyPr/>
        <a:lstStyle/>
        <a:p>
          <a:endParaRPr lang="en-US"/>
        </a:p>
      </dgm:t>
    </dgm:pt>
    <dgm:pt modelId="{E600DA95-8AB9-4752-96CF-37DBB8562833}">
      <dgm:prSet/>
      <dgm:spPr/>
      <dgm:t>
        <a:bodyPr/>
        <a:lstStyle/>
        <a:p>
          <a:r>
            <a:rPr lang="en-US" dirty="0"/>
            <a:t>Deputy Coroners</a:t>
          </a:r>
        </a:p>
      </dgm:t>
    </dgm:pt>
    <dgm:pt modelId="{2EF450D0-D753-4556-B601-E0BC7AF216D4}" type="parTrans" cxnId="{43F64B61-9A56-499E-AC3D-C5151CA79E5C}">
      <dgm:prSet/>
      <dgm:spPr/>
      <dgm:t>
        <a:bodyPr/>
        <a:lstStyle/>
        <a:p>
          <a:endParaRPr lang="en-US"/>
        </a:p>
      </dgm:t>
    </dgm:pt>
    <dgm:pt modelId="{F41F9708-19D5-4A31-B198-1BF80C565258}" type="sibTrans" cxnId="{43F64B61-9A56-499E-AC3D-C5151CA79E5C}">
      <dgm:prSet/>
      <dgm:spPr/>
      <dgm:t>
        <a:bodyPr/>
        <a:lstStyle/>
        <a:p>
          <a:endParaRPr lang="en-US"/>
        </a:p>
      </dgm:t>
    </dgm:pt>
    <dgm:pt modelId="{91665B50-99C4-4757-91E8-8703968B759D}">
      <dgm:prSet custT="1"/>
      <dgm:spPr/>
      <dgm:t>
        <a:bodyPr/>
        <a:lstStyle/>
        <a:p>
          <a:r>
            <a:rPr lang="en-US" sz="470" baseline="0" dirty="0"/>
            <a:t>Chief</a:t>
          </a:r>
          <a:r>
            <a:rPr lang="en-US" sz="400" dirty="0"/>
            <a:t>  </a:t>
          </a:r>
          <a:r>
            <a:rPr lang="en-US" sz="500" baseline="0" dirty="0"/>
            <a:t>Investigator</a:t>
          </a:r>
        </a:p>
      </dgm:t>
    </dgm:pt>
    <dgm:pt modelId="{529ABDA1-B366-4675-A8BC-0A3AB0AA209B}" type="parTrans" cxnId="{8644A6B2-6021-40E9-9139-CBD0203A4CE6}">
      <dgm:prSet/>
      <dgm:spPr/>
      <dgm:t>
        <a:bodyPr/>
        <a:lstStyle/>
        <a:p>
          <a:endParaRPr lang="en-US"/>
        </a:p>
      </dgm:t>
    </dgm:pt>
    <dgm:pt modelId="{423CB081-4127-4BF9-935D-7F4F74D68EE9}" type="sibTrans" cxnId="{8644A6B2-6021-40E9-9139-CBD0203A4CE6}">
      <dgm:prSet/>
      <dgm:spPr/>
      <dgm:t>
        <a:bodyPr/>
        <a:lstStyle/>
        <a:p>
          <a:endParaRPr lang="en-US"/>
        </a:p>
      </dgm:t>
    </dgm:pt>
    <dgm:pt modelId="{27CE5B11-14AE-4DCD-8F8A-169690BA4CC4}">
      <dgm:prSet/>
      <dgm:spPr/>
      <dgm:t>
        <a:bodyPr/>
        <a:lstStyle/>
        <a:p>
          <a:r>
            <a:rPr lang="en-US" dirty="0"/>
            <a:t>Histologist</a:t>
          </a:r>
        </a:p>
      </dgm:t>
    </dgm:pt>
    <dgm:pt modelId="{12A65A86-C620-4E3E-85D2-0F697B672DC7}" type="parTrans" cxnId="{A2E4CEF9-135A-4149-B838-6F3BF3213F6E}">
      <dgm:prSet/>
      <dgm:spPr/>
      <dgm:t>
        <a:bodyPr/>
        <a:lstStyle/>
        <a:p>
          <a:endParaRPr lang="en-US"/>
        </a:p>
      </dgm:t>
    </dgm:pt>
    <dgm:pt modelId="{9AC7BD52-1116-4BC8-A80E-9898245144AC}" type="sibTrans" cxnId="{A2E4CEF9-135A-4149-B838-6F3BF3213F6E}">
      <dgm:prSet/>
      <dgm:spPr/>
      <dgm:t>
        <a:bodyPr/>
        <a:lstStyle/>
        <a:p>
          <a:endParaRPr lang="en-US"/>
        </a:p>
      </dgm:t>
    </dgm:pt>
    <dgm:pt modelId="{FC1FE677-6A01-42DB-8442-FE1CBC659DE4}">
      <dgm:prSet/>
      <dgm:spPr/>
      <dgm:t>
        <a:bodyPr/>
        <a:lstStyle/>
        <a:p>
          <a:r>
            <a:rPr lang="en-US" dirty="0"/>
            <a:t>Technical Typist</a:t>
          </a:r>
        </a:p>
      </dgm:t>
    </dgm:pt>
    <dgm:pt modelId="{A727C45D-3741-4998-B7C7-1AE2C3EDBC05}" type="parTrans" cxnId="{0D9CD359-2CFD-4C8D-AB1F-072E08F1EF62}">
      <dgm:prSet/>
      <dgm:spPr/>
      <dgm:t>
        <a:bodyPr/>
        <a:lstStyle/>
        <a:p>
          <a:endParaRPr lang="en-US"/>
        </a:p>
      </dgm:t>
    </dgm:pt>
    <dgm:pt modelId="{D16ED0B8-A7C6-4526-863D-CE96EED3F6D6}" type="sibTrans" cxnId="{0D9CD359-2CFD-4C8D-AB1F-072E08F1EF62}">
      <dgm:prSet/>
      <dgm:spPr/>
      <dgm:t>
        <a:bodyPr/>
        <a:lstStyle/>
        <a:p>
          <a:endParaRPr lang="en-US"/>
        </a:p>
      </dgm:t>
    </dgm:pt>
    <dgm:pt modelId="{839F4A53-7EF9-4484-AB14-ACDA39838785}">
      <dgm:prSet/>
      <dgm:spPr/>
      <dgm:t>
        <a:bodyPr/>
        <a:lstStyle/>
        <a:p>
          <a:r>
            <a:rPr lang="en-US" dirty="0"/>
            <a:t>Building Manager</a:t>
          </a:r>
        </a:p>
      </dgm:t>
    </dgm:pt>
    <dgm:pt modelId="{9744186A-184F-410C-9594-B54E93373D05}" type="parTrans" cxnId="{899E8360-DDB8-46EC-AEDF-71AFF79A806E}">
      <dgm:prSet/>
      <dgm:spPr/>
      <dgm:t>
        <a:bodyPr/>
        <a:lstStyle/>
        <a:p>
          <a:endParaRPr lang="en-US"/>
        </a:p>
      </dgm:t>
    </dgm:pt>
    <dgm:pt modelId="{A646615D-00AF-45DD-9EC9-E077A8F95917}" type="sibTrans" cxnId="{899E8360-DDB8-46EC-AEDF-71AFF79A806E}">
      <dgm:prSet/>
      <dgm:spPr/>
      <dgm:t>
        <a:bodyPr/>
        <a:lstStyle/>
        <a:p>
          <a:endParaRPr lang="en-US"/>
        </a:p>
      </dgm:t>
    </dgm:pt>
    <dgm:pt modelId="{474C871B-823B-4256-98C0-DDAAC3B7B06E}">
      <dgm:prSet/>
      <dgm:spPr/>
      <dgm:t>
        <a:bodyPr/>
        <a:lstStyle/>
        <a:p>
          <a:r>
            <a:rPr lang="en-US" dirty="0"/>
            <a:t>Chief of Toxicology</a:t>
          </a:r>
        </a:p>
      </dgm:t>
    </dgm:pt>
    <dgm:pt modelId="{0081EE91-B96D-405E-AA8E-3B033515A0B1}" type="parTrans" cxnId="{EB29A83D-1713-41EB-93AC-9A884EA6BD5B}">
      <dgm:prSet/>
      <dgm:spPr/>
      <dgm:t>
        <a:bodyPr/>
        <a:lstStyle/>
        <a:p>
          <a:endParaRPr lang="en-US"/>
        </a:p>
      </dgm:t>
    </dgm:pt>
    <dgm:pt modelId="{0186C030-2EA7-40F3-8CB8-95F5E15C7A16}" type="sibTrans" cxnId="{EB29A83D-1713-41EB-93AC-9A884EA6BD5B}">
      <dgm:prSet/>
      <dgm:spPr/>
      <dgm:t>
        <a:bodyPr/>
        <a:lstStyle/>
        <a:p>
          <a:endParaRPr lang="en-US"/>
        </a:p>
      </dgm:t>
    </dgm:pt>
    <dgm:pt modelId="{E8520A23-D407-4244-8861-B442BA611DD7}">
      <dgm:prSet/>
      <dgm:spPr/>
      <dgm:t>
        <a:bodyPr/>
        <a:lstStyle/>
        <a:p>
          <a:r>
            <a:rPr lang="en-US" dirty="0"/>
            <a:t>Chief Drug Analyst</a:t>
          </a:r>
        </a:p>
      </dgm:t>
    </dgm:pt>
    <dgm:pt modelId="{B90EFE75-D8F2-4545-AF08-40C84254E651}" type="parTrans" cxnId="{4FED9CD0-1B93-4BDF-A114-DB117872D9E0}">
      <dgm:prSet/>
      <dgm:spPr/>
      <dgm:t>
        <a:bodyPr/>
        <a:lstStyle/>
        <a:p>
          <a:endParaRPr lang="en-US"/>
        </a:p>
      </dgm:t>
    </dgm:pt>
    <dgm:pt modelId="{F73C0993-C2A6-48A4-BE92-3E8FFF23A48D}" type="sibTrans" cxnId="{4FED9CD0-1B93-4BDF-A114-DB117872D9E0}">
      <dgm:prSet/>
      <dgm:spPr/>
      <dgm:t>
        <a:bodyPr/>
        <a:lstStyle/>
        <a:p>
          <a:endParaRPr lang="en-US"/>
        </a:p>
      </dgm:t>
    </dgm:pt>
    <dgm:pt modelId="{8DBF6957-04AD-4633-BA2D-FD917965099B}">
      <dgm:prSet/>
      <dgm:spPr/>
      <dgm:t>
        <a:bodyPr/>
        <a:lstStyle/>
        <a:p>
          <a:r>
            <a:rPr lang="en-US" dirty="0"/>
            <a:t>Chief DNA Analyst</a:t>
          </a:r>
        </a:p>
      </dgm:t>
    </dgm:pt>
    <dgm:pt modelId="{93D6EE27-641E-45AC-8D05-B4EB45CD3866}" type="parTrans" cxnId="{38E341EC-C1F2-434E-84CD-792144544952}">
      <dgm:prSet/>
      <dgm:spPr/>
      <dgm:t>
        <a:bodyPr/>
        <a:lstStyle/>
        <a:p>
          <a:endParaRPr lang="en-US"/>
        </a:p>
      </dgm:t>
    </dgm:pt>
    <dgm:pt modelId="{36E7D99E-F4B2-4333-A3CB-4A87C214FC9B}" type="sibTrans" cxnId="{38E341EC-C1F2-434E-84CD-792144544952}">
      <dgm:prSet/>
      <dgm:spPr/>
      <dgm:t>
        <a:bodyPr/>
        <a:lstStyle/>
        <a:p>
          <a:endParaRPr lang="en-US"/>
        </a:p>
      </dgm:t>
    </dgm:pt>
    <dgm:pt modelId="{FFDD471B-FC60-493B-8148-8205AD0671F6}">
      <dgm:prSet/>
      <dgm:spPr/>
      <dgm:t>
        <a:bodyPr/>
        <a:lstStyle/>
        <a:p>
          <a:r>
            <a:rPr lang="en-US" dirty="0"/>
            <a:t>Chief Firearms Examiner</a:t>
          </a:r>
        </a:p>
      </dgm:t>
    </dgm:pt>
    <dgm:pt modelId="{E2A4642E-3FC0-4AF6-8EF5-E8888352E194}" type="parTrans" cxnId="{81147CDA-2173-4A07-A17D-06FE6461C819}">
      <dgm:prSet/>
      <dgm:spPr/>
      <dgm:t>
        <a:bodyPr/>
        <a:lstStyle/>
        <a:p>
          <a:endParaRPr lang="en-US"/>
        </a:p>
      </dgm:t>
    </dgm:pt>
    <dgm:pt modelId="{852B5EC3-99D8-4D04-BEDA-B4FACA8C1F6B}" type="sibTrans" cxnId="{81147CDA-2173-4A07-A17D-06FE6461C819}">
      <dgm:prSet/>
      <dgm:spPr/>
      <dgm:t>
        <a:bodyPr/>
        <a:lstStyle/>
        <a:p>
          <a:endParaRPr lang="en-US"/>
        </a:p>
      </dgm:t>
    </dgm:pt>
    <dgm:pt modelId="{DCC18756-9328-40D8-BA8F-C5FE11267C6E}">
      <dgm:prSet/>
      <dgm:spPr/>
      <dgm:t>
        <a:bodyPr/>
        <a:lstStyle/>
        <a:p>
          <a:r>
            <a:rPr lang="en-US" dirty="0"/>
            <a:t>Evidence Technicians</a:t>
          </a:r>
        </a:p>
      </dgm:t>
    </dgm:pt>
    <dgm:pt modelId="{9D81BEE8-6F7A-472B-B383-C08D35986515}" type="parTrans" cxnId="{30BECAC5-7CFD-4B9A-8EC5-4816EDB7F67D}">
      <dgm:prSet/>
      <dgm:spPr/>
      <dgm:t>
        <a:bodyPr/>
        <a:lstStyle/>
        <a:p>
          <a:endParaRPr lang="en-US"/>
        </a:p>
      </dgm:t>
    </dgm:pt>
    <dgm:pt modelId="{455AC113-9BDE-4742-949F-E89683889090}" type="sibTrans" cxnId="{30BECAC5-7CFD-4B9A-8EC5-4816EDB7F67D}">
      <dgm:prSet/>
      <dgm:spPr/>
      <dgm:t>
        <a:bodyPr/>
        <a:lstStyle/>
        <a:p>
          <a:endParaRPr lang="en-US"/>
        </a:p>
      </dgm:t>
    </dgm:pt>
    <dgm:pt modelId="{5E05C488-31E9-4B13-A642-6D968FC9FF11}">
      <dgm:prSet/>
      <dgm:spPr/>
      <dgm:t>
        <a:bodyPr/>
        <a:lstStyle/>
        <a:p>
          <a:r>
            <a:rPr lang="en-US" dirty="0"/>
            <a:t>Forensic Analysts</a:t>
          </a:r>
        </a:p>
      </dgm:t>
    </dgm:pt>
    <dgm:pt modelId="{75DD724A-101E-4668-9B68-AEC4FFC8E4E8}" type="parTrans" cxnId="{80C0E4EE-0A5B-4C48-B989-C4170653CC29}">
      <dgm:prSet/>
      <dgm:spPr/>
      <dgm:t>
        <a:bodyPr/>
        <a:lstStyle/>
        <a:p>
          <a:endParaRPr lang="en-US"/>
        </a:p>
      </dgm:t>
    </dgm:pt>
    <dgm:pt modelId="{48604891-9CB3-4A11-B7D1-CC897E668AB2}" type="sibTrans" cxnId="{80C0E4EE-0A5B-4C48-B989-C4170653CC29}">
      <dgm:prSet/>
      <dgm:spPr/>
      <dgm:t>
        <a:bodyPr/>
        <a:lstStyle/>
        <a:p>
          <a:endParaRPr lang="en-US"/>
        </a:p>
      </dgm:t>
    </dgm:pt>
    <dgm:pt modelId="{3085352B-0458-4D5A-BB63-C7CD1D5EA9C4}">
      <dgm:prSet/>
      <dgm:spPr/>
      <dgm:t>
        <a:bodyPr/>
        <a:lstStyle/>
        <a:p>
          <a:r>
            <a:rPr lang="en-US" dirty="0"/>
            <a:t>Forensic Analysts</a:t>
          </a:r>
        </a:p>
      </dgm:t>
    </dgm:pt>
    <dgm:pt modelId="{5CDEF999-C435-4F24-8481-F88643983F0E}" type="parTrans" cxnId="{9D1A7D8B-3CB2-47F5-ACF7-E489729671F0}">
      <dgm:prSet/>
      <dgm:spPr/>
      <dgm:t>
        <a:bodyPr/>
        <a:lstStyle/>
        <a:p>
          <a:endParaRPr lang="en-US"/>
        </a:p>
      </dgm:t>
    </dgm:pt>
    <dgm:pt modelId="{655A1688-6E0A-4686-871F-551A3C7A1949}" type="sibTrans" cxnId="{9D1A7D8B-3CB2-47F5-ACF7-E489729671F0}">
      <dgm:prSet/>
      <dgm:spPr/>
      <dgm:t>
        <a:bodyPr/>
        <a:lstStyle/>
        <a:p>
          <a:endParaRPr lang="en-US"/>
        </a:p>
      </dgm:t>
    </dgm:pt>
    <dgm:pt modelId="{76B7926D-A72D-4DF9-BECF-3FBEFD310B1B}">
      <dgm:prSet/>
      <dgm:spPr/>
      <dgm:t>
        <a:bodyPr/>
        <a:lstStyle/>
        <a:p>
          <a:r>
            <a:rPr lang="en-US" dirty="0"/>
            <a:t>Forensic Analysts</a:t>
          </a:r>
        </a:p>
      </dgm:t>
    </dgm:pt>
    <dgm:pt modelId="{F98FD8BC-7614-4AF8-9D81-3097EA90A312}" type="parTrans" cxnId="{0DDE9EC6-D539-4DE6-9D0E-94B8A7C5CBAB}">
      <dgm:prSet/>
      <dgm:spPr/>
      <dgm:t>
        <a:bodyPr/>
        <a:lstStyle/>
        <a:p>
          <a:endParaRPr lang="en-US"/>
        </a:p>
      </dgm:t>
    </dgm:pt>
    <dgm:pt modelId="{085D2A62-E7E8-4E9F-8E03-7CB9F2552CBB}" type="sibTrans" cxnId="{0DDE9EC6-D539-4DE6-9D0E-94B8A7C5CBAB}">
      <dgm:prSet/>
      <dgm:spPr/>
      <dgm:t>
        <a:bodyPr/>
        <a:lstStyle/>
        <a:p>
          <a:endParaRPr lang="en-US"/>
        </a:p>
      </dgm:t>
    </dgm:pt>
    <dgm:pt modelId="{13891046-49C3-4741-AB55-1F20FE8C7006}">
      <dgm:prSet/>
      <dgm:spPr/>
      <dgm:t>
        <a:bodyPr/>
        <a:lstStyle/>
        <a:p>
          <a:r>
            <a:rPr lang="en-US" dirty="0"/>
            <a:t>Forensic Analysts</a:t>
          </a:r>
        </a:p>
      </dgm:t>
    </dgm:pt>
    <dgm:pt modelId="{ED670837-2CF1-4296-9AB8-8CBBD216CFBC}" type="parTrans" cxnId="{E5485EC0-B4AB-434B-8406-A682FE497EB6}">
      <dgm:prSet/>
      <dgm:spPr/>
      <dgm:t>
        <a:bodyPr/>
        <a:lstStyle/>
        <a:p>
          <a:endParaRPr lang="en-US"/>
        </a:p>
      </dgm:t>
    </dgm:pt>
    <dgm:pt modelId="{15F00B2B-AAD9-488E-A76F-30BB1F9FE013}" type="sibTrans" cxnId="{E5485EC0-B4AB-434B-8406-A682FE497EB6}">
      <dgm:prSet/>
      <dgm:spPr/>
      <dgm:t>
        <a:bodyPr/>
        <a:lstStyle/>
        <a:p>
          <a:endParaRPr lang="en-US"/>
        </a:p>
      </dgm:t>
    </dgm:pt>
    <dgm:pt modelId="{81FD6D3C-2CC3-475F-BD12-5C3D7C25FD90}">
      <dgm:prSet/>
      <dgm:spPr/>
      <dgm:t>
        <a:bodyPr/>
        <a:lstStyle/>
        <a:p>
          <a:r>
            <a:rPr lang="en-US" dirty="0"/>
            <a:t>Forensic Analysts</a:t>
          </a:r>
        </a:p>
        <a:p>
          <a:r>
            <a:rPr lang="en-US" dirty="0"/>
            <a:t>(Trace)</a:t>
          </a:r>
        </a:p>
      </dgm:t>
    </dgm:pt>
    <dgm:pt modelId="{28EB99EB-B207-4E61-8C2C-743B71F6403F}" type="parTrans" cxnId="{BA808F1A-CFE2-4BA2-BE16-ECE3B2E4C87E}">
      <dgm:prSet/>
      <dgm:spPr/>
      <dgm:t>
        <a:bodyPr/>
        <a:lstStyle/>
        <a:p>
          <a:endParaRPr lang="en-US"/>
        </a:p>
      </dgm:t>
    </dgm:pt>
    <dgm:pt modelId="{BF15B173-FCCB-4F77-BD25-359CCBF7EBB1}" type="sibTrans" cxnId="{BA808F1A-CFE2-4BA2-BE16-ECE3B2E4C87E}">
      <dgm:prSet/>
      <dgm:spPr/>
      <dgm:t>
        <a:bodyPr/>
        <a:lstStyle/>
        <a:p>
          <a:endParaRPr lang="en-US"/>
        </a:p>
      </dgm:t>
    </dgm:pt>
    <dgm:pt modelId="{083B5E11-AB77-4B49-98F8-73957669FCD5}">
      <dgm:prSet/>
      <dgm:spPr/>
      <dgm:t>
        <a:bodyPr/>
        <a:lstStyle/>
        <a:p>
          <a:r>
            <a:rPr lang="en-US" dirty="0"/>
            <a:t>Death Investigators</a:t>
          </a:r>
        </a:p>
      </dgm:t>
    </dgm:pt>
    <dgm:pt modelId="{76D57026-B826-4CA5-A311-97C6BEC0625D}" type="parTrans" cxnId="{A59563BD-226C-4B74-86DE-88D4DC127559}">
      <dgm:prSet/>
      <dgm:spPr/>
      <dgm:t>
        <a:bodyPr/>
        <a:lstStyle/>
        <a:p>
          <a:endParaRPr lang="en-US"/>
        </a:p>
      </dgm:t>
    </dgm:pt>
    <dgm:pt modelId="{5C3BF14C-5FDD-4600-A7D4-070A8F697236}" type="sibTrans" cxnId="{A59563BD-226C-4B74-86DE-88D4DC127559}">
      <dgm:prSet/>
      <dgm:spPr/>
      <dgm:t>
        <a:bodyPr/>
        <a:lstStyle/>
        <a:p>
          <a:endParaRPr lang="en-US"/>
        </a:p>
      </dgm:t>
    </dgm:pt>
    <dgm:pt modelId="{8D1E4226-94D2-4212-B87F-C70D04C1CB20}">
      <dgm:prSet/>
      <dgm:spPr/>
      <dgm:t>
        <a:bodyPr/>
        <a:lstStyle/>
        <a:p>
          <a:r>
            <a:rPr lang="en-US" dirty="0"/>
            <a:t>Night Clerks</a:t>
          </a:r>
        </a:p>
      </dgm:t>
    </dgm:pt>
    <dgm:pt modelId="{A4513C0B-2F9C-45F1-9B93-D3A100421644}" type="parTrans" cxnId="{F3E500CE-249E-4A38-BEB3-0B2EC976B25B}">
      <dgm:prSet/>
      <dgm:spPr/>
      <dgm:t>
        <a:bodyPr/>
        <a:lstStyle/>
        <a:p>
          <a:endParaRPr lang="en-US"/>
        </a:p>
      </dgm:t>
    </dgm:pt>
    <dgm:pt modelId="{30F8D5A8-AED8-4B79-8A04-F8BA8282878C}" type="sibTrans" cxnId="{F3E500CE-249E-4A38-BEB3-0B2EC976B25B}">
      <dgm:prSet/>
      <dgm:spPr/>
      <dgm:t>
        <a:bodyPr/>
        <a:lstStyle/>
        <a:p>
          <a:endParaRPr lang="en-US"/>
        </a:p>
      </dgm:t>
    </dgm:pt>
    <dgm:pt modelId="{6A705FEB-30EA-4AFF-AFEB-D81287596B02}">
      <dgm:prSet/>
      <dgm:spPr/>
      <dgm:t>
        <a:bodyPr/>
        <a:lstStyle/>
        <a:p>
          <a:r>
            <a:rPr lang="en-US" dirty="0"/>
            <a:t>Morgue Supervisor</a:t>
          </a:r>
        </a:p>
      </dgm:t>
    </dgm:pt>
    <dgm:pt modelId="{5E0903F0-5A88-4A6F-82E2-3F1A84906AB4}" type="parTrans" cxnId="{B953BB77-B31C-4335-BD90-9DA5FBB9CCEA}">
      <dgm:prSet/>
      <dgm:spPr/>
      <dgm:t>
        <a:bodyPr/>
        <a:lstStyle/>
        <a:p>
          <a:endParaRPr lang="en-US"/>
        </a:p>
      </dgm:t>
    </dgm:pt>
    <dgm:pt modelId="{E3E22241-15AE-4C2E-A31A-0F7CF878E8F3}" type="sibTrans" cxnId="{B953BB77-B31C-4335-BD90-9DA5FBB9CCEA}">
      <dgm:prSet/>
      <dgm:spPr/>
      <dgm:t>
        <a:bodyPr/>
        <a:lstStyle/>
        <a:p>
          <a:endParaRPr lang="en-US"/>
        </a:p>
      </dgm:t>
    </dgm:pt>
    <dgm:pt modelId="{E5F075F1-934C-421B-88B5-B54620B73D44}">
      <dgm:prSet/>
      <dgm:spPr/>
      <dgm:t>
        <a:bodyPr/>
        <a:lstStyle/>
        <a:p>
          <a:r>
            <a:rPr lang="en-US" dirty="0"/>
            <a:t>Forensic Assistants</a:t>
          </a:r>
        </a:p>
      </dgm:t>
    </dgm:pt>
    <dgm:pt modelId="{6360F7E9-ECE3-49F2-A07A-F48BBF77034C}" type="parTrans" cxnId="{F204A716-D8EB-4683-A4AD-4C253C7F69CD}">
      <dgm:prSet/>
      <dgm:spPr/>
      <dgm:t>
        <a:bodyPr/>
        <a:lstStyle/>
        <a:p>
          <a:endParaRPr lang="en-US"/>
        </a:p>
      </dgm:t>
    </dgm:pt>
    <dgm:pt modelId="{01CD4D55-DDCA-4D65-9798-9C77F3842870}" type="sibTrans" cxnId="{F204A716-D8EB-4683-A4AD-4C253C7F69CD}">
      <dgm:prSet/>
      <dgm:spPr/>
      <dgm:t>
        <a:bodyPr/>
        <a:lstStyle/>
        <a:p>
          <a:endParaRPr lang="en-US"/>
        </a:p>
      </dgm:t>
    </dgm:pt>
    <dgm:pt modelId="{F7F8710B-C20F-43DA-8A55-6DAA5610592F}">
      <dgm:prSet/>
      <dgm:spPr/>
      <dgm:t>
        <a:bodyPr/>
        <a:lstStyle/>
        <a:p>
          <a:r>
            <a:rPr lang="en-US" dirty="0"/>
            <a:t>Security Officer</a:t>
          </a:r>
        </a:p>
      </dgm:t>
    </dgm:pt>
    <dgm:pt modelId="{EA4B37CF-B636-48A6-A57C-30CE50B3A90D}" type="parTrans" cxnId="{6302AFB9-A6DF-43BF-B11B-46B7126DED7E}">
      <dgm:prSet/>
      <dgm:spPr/>
      <dgm:t>
        <a:bodyPr/>
        <a:lstStyle/>
        <a:p>
          <a:endParaRPr lang="en-US"/>
        </a:p>
      </dgm:t>
    </dgm:pt>
    <dgm:pt modelId="{6D808DD2-913E-4DE7-A2AC-027EA745DE53}" type="sibTrans" cxnId="{6302AFB9-A6DF-43BF-B11B-46B7126DED7E}">
      <dgm:prSet/>
      <dgm:spPr/>
      <dgm:t>
        <a:bodyPr/>
        <a:lstStyle/>
        <a:p>
          <a:endParaRPr lang="en-US"/>
        </a:p>
      </dgm:t>
    </dgm:pt>
    <dgm:pt modelId="{51EE627C-7B05-4B23-8B17-6EDEECE284DD}">
      <dgm:prSet/>
      <dgm:spPr/>
      <dgm:t>
        <a:bodyPr/>
        <a:lstStyle/>
        <a:p>
          <a:r>
            <a:rPr lang="en-US" dirty="0"/>
            <a:t>IT Manager</a:t>
          </a:r>
        </a:p>
      </dgm:t>
    </dgm:pt>
    <dgm:pt modelId="{3D3BC831-62C1-434A-854F-9D3BEB0D5B7E}" type="parTrans" cxnId="{F155AA2A-7A86-4C39-9498-B9EB7D9F99EE}">
      <dgm:prSet/>
      <dgm:spPr/>
      <dgm:t>
        <a:bodyPr/>
        <a:lstStyle/>
        <a:p>
          <a:endParaRPr lang="en-US"/>
        </a:p>
      </dgm:t>
    </dgm:pt>
    <dgm:pt modelId="{AF766E84-BAF2-4467-832D-B2BF5A8F0711}" type="sibTrans" cxnId="{F155AA2A-7A86-4C39-9498-B9EB7D9F99EE}">
      <dgm:prSet/>
      <dgm:spPr/>
      <dgm:t>
        <a:bodyPr/>
        <a:lstStyle/>
        <a:p>
          <a:endParaRPr lang="en-US"/>
        </a:p>
      </dgm:t>
    </dgm:pt>
    <dgm:pt modelId="{BEE42566-FB17-4D96-BBB5-6CF9E24F1F76}">
      <dgm:prSet/>
      <dgm:spPr/>
      <dgm:t>
        <a:bodyPr/>
        <a:lstStyle/>
        <a:p>
          <a:r>
            <a:rPr lang="en-US" dirty="0"/>
            <a:t>Systems Admin.</a:t>
          </a:r>
        </a:p>
      </dgm:t>
    </dgm:pt>
    <dgm:pt modelId="{8761B358-0327-4957-8951-377ABD77129C}" type="parTrans" cxnId="{18D5DEC5-ABA6-4843-942E-04BE3A1CCB10}">
      <dgm:prSet/>
      <dgm:spPr/>
      <dgm:t>
        <a:bodyPr/>
        <a:lstStyle/>
        <a:p>
          <a:endParaRPr lang="en-US"/>
        </a:p>
      </dgm:t>
    </dgm:pt>
    <dgm:pt modelId="{71576D6F-F448-47BE-B707-B836426914C6}" type="sibTrans" cxnId="{18D5DEC5-ABA6-4843-942E-04BE3A1CCB10}">
      <dgm:prSet/>
      <dgm:spPr/>
      <dgm:t>
        <a:bodyPr/>
        <a:lstStyle/>
        <a:p>
          <a:endParaRPr lang="en-US"/>
        </a:p>
      </dgm:t>
    </dgm:pt>
    <dgm:pt modelId="{1C4866A7-F6B8-4D63-98ED-C9ED7E989292}">
      <dgm:prSet/>
      <dgm:spPr/>
      <dgm:t>
        <a:bodyPr/>
        <a:lstStyle/>
        <a:p>
          <a:r>
            <a:rPr lang="en-US"/>
            <a:t>Custodians</a:t>
          </a:r>
        </a:p>
      </dgm:t>
    </dgm:pt>
    <dgm:pt modelId="{805DE5A5-8548-4443-8149-CA666A6B380A}" type="parTrans" cxnId="{7FA6E3B3-BE1A-4C7D-9BC2-100A2600635E}">
      <dgm:prSet/>
      <dgm:spPr/>
      <dgm:t>
        <a:bodyPr/>
        <a:lstStyle/>
        <a:p>
          <a:endParaRPr lang="en-US"/>
        </a:p>
      </dgm:t>
    </dgm:pt>
    <dgm:pt modelId="{843DA167-A2EB-4BCC-8E70-196AB74A6C9E}" type="sibTrans" cxnId="{7FA6E3B3-BE1A-4C7D-9BC2-100A2600635E}">
      <dgm:prSet/>
      <dgm:spPr/>
      <dgm:t>
        <a:bodyPr/>
        <a:lstStyle/>
        <a:p>
          <a:endParaRPr lang="en-US"/>
        </a:p>
      </dgm:t>
    </dgm:pt>
    <dgm:pt modelId="{EA028BAB-92D9-4AA2-A18F-7D90113B9D41}" type="pres">
      <dgm:prSet presAssocID="{FB72F23D-AC18-4B5E-B7C9-27E3F32BF8B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A0F8AE-8071-4B93-B4C3-532E378E8CD5}" type="pres">
      <dgm:prSet presAssocID="{FB72F23D-AC18-4B5E-B7C9-27E3F32BF8B6}" presName="hierFlow" presStyleCnt="0"/>
      <dgm:spPr/>
    </dgm:pt>
    <dgm:pt modelId="{D2F8BB41-5AD6-4F3D-8027-69A4705713C4}" type="pres">
      <dgm:prSet presAssocID="{FB72F23D-AC18-4B5E-B7C9-27E3F32BF8B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E06B2DD-1E8A-4A03-B6BF-5BA30A88BE84}" type="pres">
      <dgm:prSet presAssocID="{30119DD6-4A00-4A10-B7B4-55F0ED8C9470}" presName="Name14" presStyleCnt="0"/>
      <dgm:spPr/>
    </dgm:pt>
    <dgm:pt modelId="{6219B006-A546-4924-B4D1-B80D2F216667}" type="pres">
      <dgm:prSet presAssocID="{30119DD6-4A00-4A10-B7B4-55F0ED8C9470}" presName="level1Shape" presStyleLbl="node0" presStyleIdx="0" presStyleCnt="1" custScaleX="259374" custScaleY="259374">
        <dgm:presLayoutVars>
          <dgm:chPref val="3"/>
        </dgm:presLayoutVars>
      </dgm:prSet>
      <dgm:spPr/>
    </dgm:pt>
    <dgm:pt modelId="{CE9FCAD3-00FF-4169-B39C-0DACB5DF62A0}" type="pres">
      <dgm:prSet presAssocID="{30119DD6-4A00-4A10-B7B4-55F0ED8C9470}" presName="hierChild2" presStyleCnt="0"/>
      <dgm:spPr/>
    </dgm:pt>
    <dgm:pt modelId="{6B5FA452-3528-4CCF-8239-8E4553FEE4E1}" type="pres">
      <dgm:prSet presAssocID="{0FD0EE64-5EB9-44F7-90A8-4E6D41C91FEE}" presName="Name19" presStyleLbl="parChTrans1D2" presStyleIdx="0" presStyleCnt="3"/>
      <dgm:spPr/>
    </dgm:pt>
    <dgm:pt modelId="{1F2DBEFF-4902-47F1-A258-F4184918494A}" type="pres">
      <dgm:prSet presAssocID="{6AFFCC44-A296-4BCF-8268-9BE428923E4E}" presName="Name21" presStyleCnt="0"/>
      <dgm:spPr/>
    </dgm:pt>
    <dgm:pt modelId="{C7DEDED2-0AE6-42EF-8CEB-A0A756D118F1}" type="pres">
      <dgm:prSet presAssocID="{6AFFCC44-A296-4BCF-8268-9BE428923E4E}" presName="level2Shape" presStyleLbl="node2" presStyleIdx="0" presStyleCnt="3" custScaleX="146410" custScaleY="146410"/>
      <dgm:spPr/>
    </dgm:pt>
    <dgm:pt modelId="{81C664B5-3417-41DF-81A2-FC63B7BBE2BA}" type="pres">
      <dgm:prSet presAssocID="{6AFFCC44-A296-4BCF-8268-9BE428923E4E}" presName="hierChild3" presStyleCnt="0"/>
      <dgm:spPr/>
    </dgm:pt>
    <dgm:pt modelId="{2BB988D1-00D3-4D9D-BFCB-9D6BC4E702F0}" type="pres">
      <dgm:prSet presAssocID="{2EF450D0-D753-4556-B601-E0BC7AF216D4}" presName="Name19" presStyleLbl="parChTrans1D3" presStyleIdx="0" presStyleCnt="15"/>
      <dgm:spPr/>
    </dgm:pt>
    <dgm:pt modelId="{733DCD67-4F26-42F6-98E3-23E7DF4A2D1E}" type="pres">
      <dgm:prSet presAssocID="{E600DA95-8AB9-4752-96CF-37DBB8562833}" presName="Name21" presStyleCnt="0"/>
      <dgm:spPr/>
    </dgm:pt>
    <dgm:pt modelId="{88A9F238-6DAB-4B9C-B0E7-F5FE8E7BC3FF}" type="pres">
      <dgm:prSet presAssocID="{E600DA95-8AB9-4752-96CF-37DBB8562833}" presName="level2Shape" presStyleLbl="node3" presStyleIdx="0" presStyleCnt="15"/>
      <dgm:spPr/>
    </dgm:pt>
    <dgm:pt modelId="{9239F28B-37D5-4F00-8037-3B41E8477312}" type="pres">
      <dgm:prSet presAssocID="{E600DA95-8AB9-4752-96CF-37DBB8562833}" presName="hierChild3" presStyleCnt="0"/>
      <dgm:spPr/>
    </dgm:pt>
    <dgm:pt modelId="{69EF048D-375A-4E7C-8C2C-DF21E3149107}" type="pres">
      <dgm:prSet presAssocID="{529ABDA1-B366-4675-A8BC-0A3AB0AA209B}" presName="Name19" presStyleLbl="parChTrans1D3" presStyleIdx="1" presStyleCnt="15"/>
      <dgm:spPr/>
    </dgm:pt>
    <dgm:pt modelId="{2BB70BEA-7B4F-4016-9795-BF30C80E3470}" type="pres">
      <dgm:prSet presAssocID="{91665B50-99C4-4757-91E8-8703968B759D}" presName="Name21" presStyleCnt="0"/>
      <dgm:spPr/>
    </dgm:pt>
    <dgm:pt modelId="{501430AB-1D57-4E5E-9D03-683C6DB7D60A}" type="pres">
      <dgm:prSet presAssocID="{91665B50-99C4-4757-91E8-8703968B759D}" presName="level2Shape" presStyleLbl="node3" presStyleIdx="1" presStyleCnt="15"/>
      <dgm:spPr/>
    </dgm:pt>
    <dgm:pt modelId="{D540BD35-46A1-4153-95F1-453128419FE6}" type="pres">
      <dgm:prSet presAssocID="{91665B50-99C4-4757-91E8-8703968B759D}" presName="hierChild3" presStyleCnt="0"/>
      <dgm:spPr/>
    </dgm:pt>
    <dgm:pt modelId="{52F458D2-8315-48D7-B6A6-0383FA0FD742}" type="pres">
      <dgm:prSet presAssocID="{76D57026-B826-4CA5-A311-97C6BEC0625D}" presName="Name19" presStyleLbl="parChTrans1D4" presStyleIdx="0" presStyleCnt="9"/>
      <dgm:spPr/>
    </dgm:pt>
    <dgm:pt modelId="{7EC563F9-E993-47BE-9B17-F418481DD247}" type="pres">
      <dgm:prSet presAssocID="{083B5E11-AB77-4B49-98F8-73957669FCD5}" presName="Name21" presStyleCnt="0"/>
      <dgm:spPr/>
    </dgm:pt>
    <dgm:pt modelId="{8987AF11-FE3C-4B44-BB78-A82280E84333}" type="pres">
      <dgm:prSet presAssocID="{083B5E11-AB77-4B49-98F8-73957669FCD5}" presName="level2Shape" presStyleLbl="node4" presStyleIdx="0" presStyleCnt="9" custScaleX="140441"/>
      <dgm:spPr/>
    </dgm:pt>
    <dgm:pt modelId="{4F9E8983-6C35-4686-AB35-6EA01380268B}" type="pres">
      <dgm:prSet presAssocID="{083B5E11-AB77-4B49-98F8-73957669FCD5}" presName="hierChild3" presStyleCnt="0"/>
      <dgm:spPr/>
    </dgm:pt>
    <dgm:pt modelId="{2E12C1EA-BD26-4B76-B36E-E89460543E89}" type="pres">
      <dgm:prSet presAssocID="{A4513C0B-2F9C-45F1-9B93-D3A100421644}" presName="Name19" presStyleLbl="parChTrans1D4" presStyleIdx="1" presStyleCnt="9"/>
      <dgm:spPr/>
    </dgm:pt>
    <dgm:pt modelId="{8A0EFDDC-F8D4-4C75-A64F-7B1C72443AD2}" type="pres">
      <dgm:prSet presAssocID="{8D1E4226-94D2-4212-B87F-C70D04C1CB20}" presName="Name21" presStyleCnt="0"/>
      <dgm:spPr/>
    </dgm:pt>
    <dgm:pt modelId="{C0D3DDA6-28C0-4399-8DD5-EF7AF2C84A10}" type="pres">
      <dgm:prSet presAssocID="{8D1E4226-94D2-4212-B87F-C70D04C1CB20}" presName="level2Shape" presStyleLbl="node4" presStyleIdx="1" presStyleCnt="9"/>
      <dgm:spPr/>
    </dgm:pt>
    <dgm:pt modelId="{C03D165F-C5FC-4B0D-B270-6A1ADBB5B5FB}" type="pres">
      <dgm:prSet presAssocID="{8D1E4226-94D2-4212-B87F-C70D04C1CB20}" presName="hierChild3" presStyleCnt="0"/>
      <dgm:spPr/>
    </dgm:pt>
    <dgm:pt modelId="{63BE7B93-812D-4F44-A2CF-40AAC0D045D4}" type="pres">
      <dgm:prSet presAssocID="{5E0903F0-5A88-4A6F-82E2-3F1A84906AB4}" presName="Name19" presStyleLbl="parChTrans1D3" presStyleIdx="2" presStyleCnt="15"/>
      <dgm:spPr/>
    </dgm:pt>
    <dgm:pt modelId="{47C9B32B-18D5-4FEF-9FB4-48A3BC5F4DFD}" type="pres">
      <dgm:prSet presAssocID="{6A705FEB-30EA-4AFF-AFEB-D81287596B02}" presName="Name21" presStyleCnt="0"/>
      <dgm:spPr/>
    </dgm:pt>
    <dgm:pt modelId="{8D0703CE-F4F7-4BA7-AE92-0A19740C37E0}" type="pres">
      <dgm:prSet presAssocID="{6A705FEB-30EA-4AFF-AFEB-D81287596B02}" presName="level2Shape" presStyleLbl="node3" presStyleIdx="2" presStyleCnt="15"/>
      <dgm:spPr/>
    </dgm:pt>
    <dgm:pt modelId="{C0BBB9AB-EEEA-4EFF-B3A5-B5C63510F6B8}" type="pres">
      <dgm:prSet presAssocID="{6A705FEB-30EA-4AFF-AFEB-D81287596B02}" presName="hierChild3" presStyleCnt="0"/>
      <dgm:spPr/>
    </dgm:pt>
    <dgm:pt modelId="{13945CC4-3127-4912-A77F-D625D41BBDC6}" type="pres">
      <dgm:prSet presAssocID="{6360F7E9-ECE3-49F2-A07A-F48BBF77034C}" presName="Name19" presStyleLbl="parChTrans1D4" presStyleIdx="2" presStyleCnt="9"/>
      <dgm:spPr/>
    </dgm:pt>
    <dgm:pt modelId="{1668C21C-A4C8-4C3D-8FB1-7E5FE1C10FD8}" type="pres">
      <dgm:prSet presAssocID="{E5F075F1-934C-421B-88B5-B54620B73D44}" presName="Name21" presStyleCnt="0"/>
      <dgm:spPr/>
    </dgm:pt>
    <dgm:pt modelId="{C50477AE-7148-4EE4-8AB6-20D1DDCA4275}" type="pres">
      <dgm:prSet presAssocID="{E5F075F1-934C-421B-88B5-B54620B73D44}" presName="level2Shape" presStyleLbl="node4" presStyleIdx="2" presStyleCnt="9"/>
      <dgm:spPr/>
    </dgm:pt>
    <dgm:pt modelId="{2A4E3252-7B68-490C-A214-26A99D9A2CD5}" type="pres">
      <dgm:prSet presAssocID="{E5F075F1-934C-421B-88B5-B54620B73D44}" presName="hierChild3" presStyleCnt="0"/>
      <dgm:spPr/>
    </dgm:pt>
    <dgm:pt modelId="{672A9B4F-CC29-40D5-9033-4264558CA9A9}" type="pres">
      <dgm:prSet presAssocID="{12A65A86-C620-4E3E-85D2-0F697B672DC7}" presName="Name19" presStyleLbl="parChTrans1D3" presStyleIdx="3" presStyleCnt="15"/>
      <dgm:spPr/>
    </dgm:pt>
    <dgm:pt modelId="{ECB1EB16-ECC8-4364-BD41-83A4E14B8D24}" type="pres">
      <dgm:prSet presAssocID="{27CE5B11-14AE-4DCD-8F8A-169690BA4CC4}" presName="Name21" presStyleCnt="0"/>
      <dgm:spPr/>
    </dgm:pt>
    <dgm:pt modelId="{A17E63B8-E553-477D-8113-2879E39F17DF}" type="pres">
      <dgm:prSet presAssocID="{27CE5B11-14AE-4DCD-8F8A-169690BA4CC4}" presName="level2Shape" presStyleLbl="node3" presStyleIdx="3" presStyleCnt="15"/>
      <dgm:spPr/>
    </dgm:pt>
    <dgm:pt modelId="{CE27BC24-DAE4-41AD-999C-10A4B292ADBD}" type="pres">
      <dgm:prSet presAssocID="{27CE5B11-14AE-4DCD-8F8A-169690BA4CC4}" presName="hierChild3" presStyleCnt="0"/>
      <dgm:spPr/>
    </dgm:pt>
    <dgm:pt modelId="{011AAE08-E643-4BEB-87DB-259B9D7A7FAB}" type="pres">
      <dgm:prSet presAssocID="{0F6FAB90-A774-4ABC-AD4E-48BC5C249F62}" presName="Name19" presStyleLbl="parChTrans1D2" presStyleIdx="1" presStyleCnt="3"/>
      <dgm:spPr/>
    </dgm:pt>
    <dgm:pt modelId="{EF6F0051-FF9B-45FB-8D8A-05596EF5F81C}" type="pres">
      <dgm:prSet presAssocID="{5060C29D-3191-45B5-8F00-AD669BF23BDB}" presName="Name21" presStyleCnt="0"/>
      <dgm:spPr/>
    </dgm:pt>
    <dgm:pt modelId="{5830B0EC-AA8D-4D99-86F7-E37CE39AB5D3}" type="pres">
      <dgm:prSet presAssocID="{5060C29D-3191-45B5-8F00-AD669BF23BDB}" presName="level2Shape" presStyleLbl="node2" presStyleIdx="1" presStyleCnt="3" custScaleX="177156" custScaleY="177156"/>
      <dgm:spPr/>
    </dgm:pt>
    <dgm:pt modelId="{47393D77-7EF0-4ADD-9E2B-91D7851D488C}" type="pres">
      <dgm:prSet presAssocID="{5060C29D-3191-45B5-8F00-AD669BF23BDB}" presName="hierChild3" presStyleCnt="0"/>
      <dgm:spPr/>
    </dgm:pt>
    <dgm:pt modelId="{F5B9499D-16FE-4CFF-AC2E-93FBD9AA59F2}" type="pres">
      <dgm:prSet presAssocID="{00840D37-0CC8-48F5-AEE0-2E96C60B8637}" presName="Name19" presStyleLbl="parChTrans1D3" presStyleIdx="4" presStyleCnt="15"/>
      <dgm:spPr/>
    </dgm:pt>
    <dgm:pt modelId="{FE68EDDC-B1F3-4E9D-85A3-7F90428B9950}" type="pres">
      <dgm:prSet presAssocID="{5804E01C-6E8C-4BFC-84B8-2F2B158F0F33}" presName="Name21" presStyleCnt="0"/>
      <dgm:spPr/>
    </dgm:pt>
    <dgm:pt modelId="{BE6F79CE-8213-4FD6-B12F-6E9301277A0F}" type="pres">
      <dgm:prSet presAssocID="{5804E01C-6E8C-4BFC-84B8-2F2B158F0F33}" presName="level2Shape" presStyleLbl="node3" presStyleIdx="4" presStyleCnt="15"/>
      <dgm:spPr/>
    </dgm:pt>
    <dgm:pt modelId="{C514EB2A-0553-434E-9CA9-FF7A932FBB87}" type="pres">
      <dgm:prSet presAssocID="{5804E01C-6E8C-4BFC-84B8-2F2B158F0F33}" presName="hierChild3" presStyleCnt="0"/>
      <dgm:spPr/>
    </dgm:pt>
    <dgm:pt modelId="{8683D3A8-230B-4064-9986-7346B7F7397B}" type="pres">
      <dgm:prSet presAssocID="{EA4B37CF-B636-48A6-A57C-30CE50B3A90D}" presName="Name19" presStyleLbl="parChTrans1D3" presStyleIdx="5" presStyleCnt="15"/>
      <dgm:spPr/>
    </dgm:pt>
    <dgm:pt modelId="{CBA29DED-D4CC-4D59-89B9-E3660817F6D3}" type="pres">
      <dgm:prSet presAssocID="{F7F8710B-C20F-43DA-8A55-6DAA5610592F}" presName="Name21" presStyleCnt="0"/>
      <dgm:spPr/>
    </dgm:pt>
    <dgm:pt modelId="{2186079B-5FB0-4590-BA84-E2D564559C1A}" type="pres">
      <dgm:prSet presAssocID="{F7F8710B-C20F-43DA-8A55-6DAA5610592F}" presName="level2Shape" presStyleLbl="node3" presStyleIdx="5" presStyleCnt="15"/>
      <dgm:spPr/>
    </dgm:pt>
    <dgm:pt modelId="{7C259470-D21F-4193-8918-63D721E798BE}" type="pres">
      <dgm:prSet presAssocID="{F7F8710B-C20F-43DA-8A55-6DAA5610592F}" presName="hierChild3" presStyleCnt="0"/>
      <dgm:spPr/>
    </dgm:pt>
    <dgm:pt modelId="{8063FCF8-7188-4132-B1C7-EB8A724D3073}" type="pres">
      <dgm:prSet presAssocID="{3D3BC831-62C1-434A-854F-9D3BEB0D5B7E}" presName="Name19" presStyleLbl="parChTrans1D3" presStyleIdx="6" presStyleCnt="15"/>
      <dgm:spPr/>
    </dgm:pt>
    <dgm:pt modelId="{8B7A65F8-8CA7-48DD-B746-301C12B0DE4A}" type="pres">
      <dgm:prSet presAssocID="{51EE627C-7B05-4B23-8B17-6EDEECE284DD}" presName="Name21" presStyleCnt="0"/>
      <dgm:spPr/>
    </dgm:pt>
    <dgm:pt modelId="{6DBA4EB7-FBE0-4BEC-BFFB-C71BAF5317CA}" type="pres">
      <dgm:prSet presAssocID="{51EE627C-7B05-4B23-8B17-6EDEECE284DD}" presName="level2Shape" presStyleLbl="node3" presStyleIdx="6" presStyleCnt="15"/>
      <dgm:spPr/>
    </dgm:pt>
    <dgm:pt modelId="{E15A72A7-611D-4750-9BC7-48F51C5424C2}" type="pres">
      <dgm:prSet presAssocID="{51EE627C-7B05-4B23-8B17-6EDEECE284DD}" presName="hierChild3" presStyleCnt="0"/>
      <dgm:spPr/>
    </dgm:pt>
    <dgm:pt modelId="{28B6F678-C68F-418A-835D-1713C33F6E14}" type="pres">
      <dgm:prSet presAssocID="{8761B358-0327-4957-8951-377ABD77129C}" presName="Name19" presStyleLbl="parChTrans1D4" presStyleIdx="3" presStyleCnt="9"/>
      <dgm:spPr/>
    </dgm:pt>
    <dgm:pt modelId="{F3160159-A517-43F1-A510-0613BFAB9952}" type="pres">
      <dgm:prSet presAssocID="{BEE42566-FB17-4D96-BBB5-6CF9E24F1F76}" presName="Name21" presStyleCnt="0"/>
      <dgm:spPr/>
    </dgm:pt>
    <dgm:pt modelId="{7F6E1263-285E-4CE8-98F8-30B432317956}" type="pres">
      <dgm:prSet presAssocID="{BEE42566-FB17-4D96-BBB5-6CF9E24F1F76}" presName="level2Shape" presStyleLbl="node4" presStyleIdx="3" presStyleCnt="9"/>
      <dgm:spPr/>
    </dgm:pt>
    <dgm:pt modelId="{4EF45DF0-B6EB-4804-97E9-B8C325D93665}" type="pres">
      <dgm:prSet presAssocID="{BEE42566-FB17-4D96-BBB5-6CF9E24F1F76}" presName="hierChild3" presStyleCnt="0"/>
      <dgm:spPr/>
    </dgm:pt>
    <dgm:pt modelId="{5F771A23-1399-4EBE-87CE-BCBB4D954D9B}" type="pres">
      <dgm:prSet presAssocID="{A727C45D-3741-4998-B7C7-1AE2C3EDBC05}" presName="Name19" presStyleLbl="parChTrans1D3" presStyleIdx="7" presStyleCnt="15"/>
      <dgm:spPr/>
    </dgm:pt>
    <dgm:pt modelId="{A99A94F0-0500-4863-AA32-232E9AD9FB16}" type="pres">
      <dgm:prSet presAssocID="{FC1FE677-6A01-42DB-8442-FE1CBC659DE4}" presName="Name21" presStyleCnt="0"/>
      <dgm:spPr/>
    </dgm:pt>
    <dgm:pt modelId="{95A52BCD-924D-472B-8F33-20A398A55778}" type="pres">
      <dgm:prSet presAssocID="{FC1FE677-6A01-42DB-8442-FE1CBC659DE4}" presName="level2Shape" presStyleLbl="node3" presStyleIdx="7" presStyleCnt="15"/>
      <dgm:spPr/>
    </dgm:pt>
    <dgm:pt modelId="{1E45B55B-0120-4251-B505-7C25D69CB5C8}" type="pres">
      <dgm:prSet presAssocID="{FC1FE677-6A01-42DB-8442-FE1CBC659DE4}" presName="hierChild3" presStyleCnt="0"/>
      <dgm:spPr/>
    </dgm:pt>
    <dgm:pt modelId="{A21886D0-A547-4AEB-A836-9F4BAE1941A8}" type="pres">
      <dgm:prSet presAssocID="{9744186A-184F-410C-9594-B54E93373D05}" presName="Name19" presStyleLbl="parChTrans1D3" presStyleIdx="8" presStyleCnt="15"/>
      <dgm:spPr/>
    </dgm:pt>
    <dgm:pt modelId="{8588303D-A19E-460E-A272-4D1A68CB61D1}" type="pres">
      <dgm:prSet presAssocID="{839F4A53-7EF9-4484-AB14-ACDA39838785}" presName="Name21" presStyleCnt="0"/>
      <dgm:spPr/>
    </dgm:pt>
    <dgm:pt modelId="{17F3E9D9-40D5-49F9-AC9A-0BB1FAD4AF73}" type="pres">
      <dgm:prSet presAssocID="{839F4A53-7EF9-4484-AB14-ACDA39838785}" presName="level2Shape" presStyleLbl="node3" presStyleIdx="8" presStyleCnt="15"/>
      <dgm:spPr/>
    </dgm:pt>
    <dgm:pt modelId="{7DAD74A7-9107-4D21-B348-518DE3B8AA4A}" type="pres">
      <dgm:prSet presAssocID="{839F4A53-7EF9-4484-AB14-ACDA39838785}" presName="hierChild3" presStyleCnt="0"/>
      <dgm:spPr/>
    </dgm:pt>
    <dgm:pt modelId="{615FC27E-F533-4E46-85E8-7CA9CB0DD1B0}" type="pres">
      <dgm:prSet presAssocID="{805DE5A5-8548-4443-8149-CA666A6B380A}" presName="Name19" presStyleLbl="parChTrans1D4" presStyleIdx="4" presStyleCnt="9"/>
      <dgm:spPr/>
    </dgm:pt>
    <dgm:pt modelId="{AAA6FA2A-AE8D-462F-84B4-09CED160EA28}" type="pres">
      <dgm:prSet presAssocID="{1C4866A7-F6B8-4D63-98ED-C9ED7E989292}" presName="Name21" presStyleCnt="0"/>
      <dgm:spPr/>
    </dgm:pt>
    <dgm:pt modelId="{3AD51FEF-E3BC-4378-898C-777D2593BC30}" type="pres">
      <dgm:prSet presAssocID="{1C4866A7-F6B8-4D63-98ED-C9ED7E989292}" presName="level2Shape" presStyleLbl="node4" presStyleIdx="4" presStyleCnt="9"/>
      <dgm:spPr/>
    </dgm:pt>
    <dgm:pt modelId="{44AF0C92-F8E9-4616-A200-EBC45D28F510}" type="pres">
      <dgm:prSet presAssocID="{1C4866A7-F6B8-4D63-98ED-C9ED7E989292}" presName="hierChild3" presStyleCnt="0"/>
      <dgm:spPr/>
    </dgm:pt>
    <dgm:pt modelId="{F0E8B824-2EB1-422F-AB74-C5D1C7BA6175}" type="pres">
      <dgm:prSet presAssocID="{BF01CB35-3499-41FE-B0D9-338609A5F514}" presName="Name19" presStyleLbl="parChTrans1D2" presStyleIdx="2" presStyleCnt="3"/>
      <dgm:spPr/>
    </dgm:pt>
    <dgm:pt modelId="{69B6468D-05AF-4677-910F-2FCE18607FC9}" type="pres">
      <dgm:prSet presAssocID="{4ADBF9D1-4731-4C38-9BEA-DEAC78FC8EDC}" presName="Name21" presStyleCnt="0"/>
      <dgm:spPr/>
    </dgm:pt>
    <dgm:pt modelId="{7EBDBAB7-4BE4-4B5C-A51C-BE8446A844D7}" type="pres">
      <dgm:prSet presAssocID="{4ADBF9D1-4731-4C38-9BEA-DEAC78FC8EDC}" presName="level2Shape" presStyleLbl="node2" presStyleIdx="2" presStyleCnt="3" custScaleX="146410" custScaleY="146410"/>
      <dgm:spPr/>
    </dgm:pt>
    <dgm:pt modelId="{B63AEFB7-DE14-4356-8003-6064ACD9818A}" type="pres">
      <dgm:prSet presAssocID="{4ADBF9D1-4731-4C38-9BEA-DEAC78FC8EDC}" presName="hierChild3" presStyleCnt="0"/>
      <dgm:spPr/>
    </dgm:pt>
    <dgm:pt modelId="{A71B663E-0BF6-4E49-A2BC-DCD83AEF4549}" type="pres">
      <dgm:prSet presAssocID="{B90EFE75-D8F2-4545-AF08-40C84254E651}" presName="Name19" presStyleLbl="parChTrans1D3" presStyleIdx="9" presStyleCnt="15"/>
      <dgm:spPr/>
    </dgm:pt>
    <dgm:pt modelId="{35B64290-F313-4D84-92DC-B75C91D754E8}" type="pres">
      <dgm:prSet presAssocID="{E8520A23-D407-4244-8861-B442BA611DD7}" presName="Name21" presStyleCnt="0"/>
      <dgm:spPr/>
    </dgm:pt>
    <dgm:pt modelId="{5B18F045-5B57-4576-84FA-087B52357FA3}" type="pres">
      <dgm:prSet presAssocID="{E8520A23-D407-4244-8861-B442BA611DD7}" presName="level2Shape" presStyleLbl="node3" presStyleIdx="9" presStyleCnt="15"/>
      <dgm:spPr/>
    </dgm:pt>
    <dgm:pt modelId="{FE396797-BE9C-494C-8805-6D78A2B51A4A}" type="pres">
      <dgm:prSet presAssocID="{E8520A23-D407-4244-8861-B442BA611DD7}" presName="hierChild3" presStyleCnt="0"/>
      <dgm:spPr/>
    </dgm:pt>
    <dgm:pt modelId="{2DD3C0CD-FB47-4C79-B3DE-920E3089773E}" type="pres">
      <dgm:prSet presAssocID="{75DD724A-101E-4668-9B68-AEC4FFC8E4E8}" presName="Name19" presStyleLbl="parChTrans1D4" presStyleIdx="5" presStyleCnt="9"/>
      <dgm:spPr/>
    </dgm:pt>
    <dgm:pt modelId="{7D94DE57-01C7-459B-A224-98CEA037CFCF}" type="pres">
      <dgm:prSet presAssocID="{5E05C488-31E9-4B13-A642-6D968FC9FF11}" presName="Name21" presStyleCnt="0"/>
      <dgm:spPr/>
    </dgm:pt>
    <dgm:pt modelId="{8C019ACE-6B27-4626-9C70-CFFE4D48A0D5}" type="pres">
      <dgm:prSet presAssocID="{5E05C488-31E9-4B13-A642-6D968FC9FF11}" presName="level2Shape" presStyleLbl="node4" presStyleIdx="5" presStyleCnt="9"/>
      <dgm:spPr/>
    </dgm:pt>
    <dgm:pt modelId="{91DEF2AE-0A71-47A0-BBFD-CAEE8F20E960}" type="pres">
      <dgm:prSet presAssocID="{5E05C488-31E9-4B13-A642-6D968FC9FF11}" presName="hierChild3" presStyleCnt="0"/>
      <dgm:spPr/>
    </dgm:pt>
    <dgm:pt modelId="{9428F225-3D67-4FF6-9AB2-DEDD86E9C965}" type="pres">
      <dgm:prSet presAssocID="{0081EE91-B96D-405E-AA8E-3B033515A0B1}" presName="Name19" presStyleLbl="parChTrans1D3" presStyleIdx="10" presStyleCnt="15"/>
      <dgm:spPr/>
    </dgm:pt>
    <dgm:pt modelId="{9117E460-5DDB-4E6A-87FF-526FFB4F7875}" type="pres">
      <dgm:prSet presAssocID="{474C871B-823B-4256-98C0-DDAAC3B7B06E}" presName="Name21" presStyleCnt="0"/>
      <dgm:spPr/>
    </dgm:pt>
    <dgm:pt modelId="{DF177C34-6FDF-4073-954B-CD63A889CA11}" type="pres">
      <dgm:prSet presAssocID="{474C871B-823B-4256-98C0-DDAAC3B7B06E}" presName="level2Shape" presStyleLbl="node3" presStyleIdx="10" presStyleCnt="15"/>
      <dgm:spPr/>
    </dgm:pt>
    <dgm:pt modelId="{24D0F17D-7C8A-4209-A81D-E5093436D413}" type="pres">
      <dgm:prSet presAssocID="{474C871B-823B-4256-98C0-DDAAC3B7B06E}" presName="hierChild3" presStyleCnt="0"/>
      <dgm:spPr/>
    </dgm:pt>
    <dgm:pt modelId="{AD75C324-2CE2-493D-8734-E37E0FF67D83}" type="pres">
      <dgm:prSet presAssocID="{5CDEF999-C435-4F24-8481-F88643983F0E}" presName="Name19" presStyleLbl="parChTrans1D4" presStyleIdx="6" presStyleCnt="9"/>
      <dgm:spPr/>
    </dgm:pt>
    <dgm:pt modelId="{FAB2B6A7-9623-44BF-A498-EF1A81099220}" type="pres">
      <dgm:prSet presAssocID="{3085352B-0458-4D5A-BB63-C7CD1D5EA9C4}" presName="Name21" presStyleCnt="0"/>
      <dgm:spPr/>
    </dgm:pt>
    <dgm:pt modelId="{A1DE4234-2090-4924-9FBE-71737A0CBC73}" type="pres">
      <dgm:prSet presAssocID="{3085352B-0458-4D5A-BB63-C7CD1D5EA9C4}" presName="level2Shape" presStyleLbl="node4" presStyleIdx="6" presStyleCnt="9"/>
      <dgm:spPr/>
    </dgm:pt>
    <dgm:pt modelId="{9405F96B-02B0-4EA6-9AAC-CBAE8448C153}" type="pres">
      <dgm:prSet presAssocID="{3085352B-0458-4D5A-BB63-C7CD1D5EA9C4}" presName="hierChild3" presStyleCnt="0"/>
      <dgm:spPr/>
    </dgm:pt>
    <dgm:pt modelId="{8B99F4EB-6FA5-4731-B8E5-3367CE417503}" type="pres">
      <dgm:prSet presAssocID="{93D6EE27-641E-45AC-8D05-B4EB45CD3866}" presName="Name19" presStyleLbl="parChTrans1D3" presStyleIdx="11" presStyleCnt="15"/>
      <dgm:spPr/>
    </dgm:pt>
    <dgm:pt modelId="{82CE124E-9C0D-4F1A-83A4-845C65848877}" type="pres">
      <dgm:prSet presAssocID="{8DBF6957-04AD-4633-BA2D-FD917965099B}" presName="Name21" presStyleCnt="0"/>
      <dgm:spPr/>
    </dgm:pt>
    <dgm:pt modelId="{D6158040-0B57-41EA-96F0-38463528671C}" type="pres">
      <dgm:prSet presAssocID="{8DBF6957-04AD-4633-BA2D-FD917965099B}" presName="level2Shape" presStyleLbl="node3" presStyleIdx="11" presStyleCnt="15"/>
      <dgm:spPr/>
    </dgm:pt>
    <dgm:pt modelId="{D2697A4C-A741-4BB7-B715-561AC3E710AC}" type="pres">
      <dgm:prSet presAssocID="{8DBF6957-04AD-4633-BA2D-FD917965099B}" presName="hierChild3" presStyleCnt="0"/>
      <dgm:spPr/>
    </dgm:pt>
    <dgm:pt modelId="{DE2926F2-8AF7-4492-9178-B2C81D68CC27}" type="pres">
      <dgm:prSet presAssocID="{F98FD8BC-7614-4AF8-9D81-3097EA90A312}" presName="Name19" presStyleLbl="parChTrans1D4" presStyleIdx="7" presStyleCnt="9"/>
      <dgm:spPr/>
    </dgm:pt>
    <dgm:pt modelId="{51258B0F-4744-4ED2-97FB-4D5F36F96AD0}" type="pres">
      <dgm:prSet presAssocID="{76B7926D-A72D-4DF9-BECF-3FBEFD310B1B}" presName="Name21" presStyleCnt="0"/>
      <dgm:spPr/>
    </dgm:pt>
    <dgm:pt modelId="{B546A6B9-8352-47BD-BDF7-5A0D498B9BAD}" type="pres">
      <dgm:prSet presAssocID="{76B7926D-A72D-4DF9-BECF-3FBEFD310B1B}" presName="level2Shape" presStyleLbl="node4" presStyleIdx="7" presStyleCnt="9"/>
      <dgm:spPr/>
    </dgm:pt>
    <dgm:pt modelId="{99397027-4747-4A5E-8E7D-022DDB5509F9}" type="pres">
      <dgm:prSet presAssocID="{76B7926D-A72D-4DF9-BECF-3FBEFD310B1B}" presName="hierChild3" presStyleCnt="0"/>
      <dgm:spPr/>
    </dgm:pt>
    <dgm:pt modelId="{60A00724-6BDB-4F82-8850-D8F29ACE01FF}" type="pres">
      <dgm:prSet presAssocID="{E2A4642E-3FC0-4AF6-8EF5-E8888352E194}" presName="Name19" presStyleLbl="parChTrans1D3" presStyleIdx="12" presStyleCnt="15"/>
      <dgm:spPr/>
    </dgm:pt>
    <dgm:pt modelId="{C9E458F3-33B2-4B94-AC45-4F3D68A78190}" type="pres">
      <dgm:prSet presAssocID="{FFDD471B-FC60-493B-8148-8205AD0671F6}" presName="Name21" presStyleCnt="0"/>
      <dgm:spPr/>
    </dgm:pt>
    <dgm:pt modelId="{CF49714E-DF70-45DB-A457-E3BDEA123860}" type="pres">
      <dgm:prSet presAssocID="{FFDD471B-FC60-493B-8148-8205AD0671F6}" presName="level2Shape" presStyleLbl="node3" presStyleIdx="12" presStyleCnt="15"/>
      <dgm:spPr/>
    </dgm:pt>
    <dgm:pt modelId="{446565F2-E9DB-4C26-9CE9-6EC794B11D3C}" type="pres">
      <dgm:prSet presAssocID="{FFDD471B-FC60-493B-8148-8205AD0671F6}" presName="hierChild3" presStyleCnt="0"/>
      <dgm:spPr/>
    </dgm:pt>
    <dgm:pt modelId="{68BCEC2C-1FC8-4A9D-BE36-B8F1B5BD1A6B}" type="pres">
      <dgm:prSet presAssocID="{ED670837-2CF1-4296-9AB8-8CBBD216CFBC}" presName="Name19" presStyleLbl="parChTrans1D4" presStyleIdx="8" presStyleCnt="9"/>
      <dgm:spPr/>
    </dgm:pt>
    <dgm:pt modelId="{4D6C33F8-B834-48A7-B4C0-40269EA17B87}" type="pres">
      <dgm:prSet presAssocID="{13891046-49C3-4741-AB55-1F20FE8C7006}" presName="Name21" presStyleCnt="0"/>
      <dgm:spPr/>
    </dgm:pt>
    <dgm:pt modelId="{3EA0AE1C-CF88-4576-97D8-65E8BDD22149}" type="pres">
      <dgm:prSet presAssocID="{13891046-49C3-4741-AB55-1F20FE8C7006}" presName="level2Shape" presStyleLbl="node4" presStyleIdx="8" presStyleCnt="9"/>
      <dgm:spPr/>
    </dgm:pt>
    <dgm:pt modelId="{67B3B803-04A3-48FC-A831-941D066010DD}" type="pres">
      <dgm:prSet presAssocID="{13891046-49C3-4741-AB55-1F20FE8C7006}" presName="hierChild3" presStyleCnt="0"/>
      <dgm:spPr/>
    </dgm:pt>
    <dgm:pt modelId="{EDA1F177-08F6-4B1B-B05A-5F351104AE29}" type="pres">
      <dgm:prSet presAssocID="{28EB99EB-B207-4E61-8C2C-743B71F6403F}" presName="Name19" presStyleLbl="parChTrans1D3" presStyleIdx="13" presStyleCnt="15"/>
      <dgm:spPr/>
    </dgm:pt>
    <dgm:pt modelId="{F206DD57-7862-4F8C-B218-6778F19C282A}" type="pres">
      <dgm:prSet presAssocID="{81FD6D3C-2CC3-475F-BD12-5C3D7C25FD90}" presName="Name21" presStyleCnt="0"/>
      <dgm:spPr/>
    </dgm:pt>
    <dgm:pt modelId="{110383B7-0AEF-4B02-BAE8-2B07EAFE1319}" type="pres">
      <dgm:prSet presAssocID="{81FD6D3C-2CC3-475F-BD12-5C3D7C25FD90}" presName="level2Shape" presStyleLbl="node3" presStyleIdx="13" presStyleCnt="15"/>
      <dgm:spPr/>
    </dgm:pt>
    <dgm:pt modelId="{F2DEBAA0-1E3A-46F1-A3A9-0EA0CAC88690}" type="pres">
      <dgm:prSet presAssocID="{81FD6D3C-2CC3-475F-BD12-5C3D7C25FD90}" presName="hierChild3" presStyleCnt="0"/>
      <dgm:spPr/>
    </dgm:pt>
    <dgm:pt modelId="{5E9457C1-B655-49A8-A70C-F02C6452B516}" type="pres">
      <dgm:prSet presAssocID="{9D81BEE8-6F7A-472B-B383-C08D35986515}" presName="Name19" presStyleLbl="parChTrans1D3" presStyleIdx="14" presStyleCnt="15"/>
      <dgm:spPr/>
    </dgm:pt>
    <dgm:pt modelId="{11A2602A-A340-4C19-AFC8-4BBC7682E6E8}" type="pres">
      <dgm:prSet presAssocID="{DCC18756-9328-40D8-BA8F-C5FE11267C6E}" presName="Name21" presStyleCnt="0"/>
      <dgm:spPr/>
    </dgm:pt>
    <dgm:pt modelId="{32258EC0-6E13-4D4C-A1E8-1F7B8A1B3EDA}" type="pres">
      <dgm:prSet presAssocID="{DCC18756-9328-40D8-BA8F-C5FE11267C6E}" presName="level2Shape" presStyleLbl="node3" presStyleIdx="14" presStyleCnt="15"/>
      <dgm:spPr/>
    </dgm:pt>
    <dgm:pt modelId="{CE924402-B4DB-49BB-81DB-8F4B53B6E767}" type="pres">
      <dgm:prSet presAssocID="{DCC18756-9328-40D8-BA8F-C5FE11267C6E}" presName="hierChild3" presStyleCnt="0"/>
      <dgm:spPr/>
    </dgm:pt>
    <dgm:pt modelId="{18DA5698-8C40-410D-B230-A9789A6EFB1C}" type="pres">
      <dgm:prSet presAssocID="{FB72F23D-AC18-4B5E-B7C9-27E3F32BF8B6}" presName="bgShapesFlow" presStyleCnt="0"/>
      <dgm:spPr/>
    </dgm:pt>
  </dgm:ptLst>
  <dgm:cxnLst>
    <dgm:cxn modelId="{6B62F008-C56E-4B8E-8C18-32C4D213DB48}" type="presOf" srcId="{FB72F23D-AC18-4B5E-B7C9-27E3F32BF8B6}" destId="{EA028BAB-92D9-4AA2-A18F-7D90113B9D41}" srcOrd="0" destOrd="0" presId="urn:microsoft.com/office/officeart/2005/8/layout/hierarchy6"/>
    <dgm:cxn modelId="{91291709-1BEC-4009-A85B-382293BC81C1}" srcId="{30119DD6-4A00-4A10-B7B4-55F0ED8C9470}" destId="{4ADBF9D1-4731-4C38-9BEA-DEAC78FC8EDC}" srcOrd="2" destOrd="0" parTransId="{BF01CB35-3499-41FE-B0D9-338609A5F514}" sibTransId="{2EA32E5C-E21E-4BF4-AAEC-235B8758748D}"/>
    <dgm:cxn modelId="{162A2109-DDD7-498F-BF42-EE07B30F1C59}" type="presOf" srcId="{FFDD471B-FC60-493B-8148-8205AD0671F6}" destId="{CF49714E-DF70-45DB-A457-E3BDEA123860}" srcOrd="0" destOrd="0" presId="urn:microsoft.com/office/officeart/2005/8/layout/hierarchy6"/>
    <dgm:cxn modelId="{9ED9630B-64A3-4EC6-8AB7-64E42D8A7ED9}" type="presOf" srcId="{12A65A86-C620-4E3E-85D2-0F697B672DC7}" destId="{672A9B4F-CC29-40D5-9033-4264558CA9A9}" srcOrd="0" destOrd="0" presId="urn:microsoft.com/office/officeart/2005/8/layout/hierarchy6"/>
    <dgm:cxn modelId="{FF4F4D0D-1E75-4B5A-B8AC-D58E0FA16A53}" type="presOf" srcId="{BF01CB35-3499-41FE-B0D9-338609A5F514}" destId="{F0E8B824-2EB1-422F-AB74-C5D1C7BA6175}" srcOrd="0" destOrd="0" presId="urn:microsoft.com/office/officeart/2005/8/layout/hierarchy6"/>
    <dgm:cxn modelId="{8C2FD210-F522-4988-9387-7416D50D448D}" type="presOf" srcId="{81FD6D3C-2CC3-475F-BD12-5C3D7C25FD90}" destId="{110383B7-0AEF-4B02-BAE8-2B07EAFE1319}" srcOrd="0" destOrd="0" presId="urn:microsoft.com/office/officeart/2005/8/layout/hierarchy6"/>
    <dgm:cxn modelId="{F204A716-D8EB-4683-A4AD-4C253C7F69CD}" srcId="{6A705FEB-30EA-4AFF-AFEB-D81287596B02}" destId="{E5F075F1-934C-421B-88B5-B54620B73D44}" srcOrd="0" destOrd="0" parTransId="{6360F7E9-ECE3-49F2-A07A-F48BBF77034C}" sibTransId="{01CD4D55-DDCA-4D65-9798-9C77F3842870}"/>
    <dgm:cxn modelId="{BA808F1A-CFE2-4BA2-BE16-ECE3B2E4C87E}" srcId="{4ADBF9D1-4731-4C38-9BEA-DEAC78FC8EDC}" destId="{81FD6D3C-2CC3-475F-BD12-5C3D7C25FD90}" srcOrd="4" destOrd="0" parTransId="{28EB99EB-B207-4E61-8C2C-743B71F6403F}" sibTransId="{BF15B173-FCCB-4F77-BD25-359CCBF7EBB1}"/>
    <dgm:cxn modelId="{18D1D31F-C1C1-4E48-8586-AA747EEDD0DC}" type="presOf" srcId="{E8520A23-D407-4244-8861-B442BA611DD7}" destId="{5B18F045-5B57-4576-84FA-087B52357FA3}" srcOrd="0" destOrd="0" presId="urn:microsoft.com/office/officeart/2005/8/layout/hierarchy6"/>
    <dgm:cxn modelId="{C8BC4322-A421-460C-B906-8A210E44E943}" type="presOf" srcId="{5060C29D-3191-45B5-8F00-AD669BF23BDB}" destId="{5830B0EC-AA8D-4D99-86F7-E37CE39AB5D3}" srcOrd="0" destOrd="0" presId="urn:microsoft.com/office/officeart/2005/8/layout/hierarchy6"/>
    <dgm:cxn modelId="{0170E525-9136-4D33-915C-9070D74E5759}" type="presOf" srcId="{A4513C0B-2F9C-45F1-9B93-D3A100421644}" destId="{2E12C1EA-BD26-4B76-B36E-E89460543E89}" srcOrd="0" destOrd="0" presId="urn:microsoft.com/office/officeart/2005/8/layout/hierarchy6"/>
    <dgm:cxn modelId="{56EC6028-5E78-4173-A41C-A2CA7516D9FB}" type="presOf" srcId="{9744186A-184F-410C-9594-B54E93373D05}" destId="{A21886D0-A547-4AEB-A836-9F4BAE1941A8}" srcOrd="0" destOrd="0" presId="urn:microsoft.com/office/officeart/2005/8/layout/hierarchy6"/>
    <dgm:cxn modelId="{C51E4D29-AFE4-4CD0-BF2A-32A6E46C3ECD}" type="presOf" srcId="{083B5E11-AB77-4B49-98F8-73957669FCD5}" destId="{8987AF11-FE3C-4B44-BB78-A82280E84333}" srcOrd="0" destOrd="0" presId="urn:microsoft.com/office/officeart/2005/8/layout/hierarchy6"/>
    <dgm:cxn modelId="{F155AA2A-7A86-4C39-9498-B9EB7D9F99EE}" srcId="{5060C29D-3191-45B5-8F00-AD669BF23BDB}" destId="{51EE627C-7B05-4B23-8B17-6EDEECE284DD}" srcOrd="2" destOrd="0" parTransId="{3D3BC831-62C1-434A-854F-9D3BEB0D5B7E}" sibTransId="{AF766E84-BAF2-4467-832D-B2BF5A8F0711}"/>
    <dgm:cxn modelId="{095AB32B-7AE7-4BFD-BDEB-99F9E2F0E69B}" srcId="{30119DD6-4A00-4A10-B7B4-55F0ED8C9470}" destId="{5060C29D-3191-45B5-8F00-AD669BF23BDB}" srcOrd="1" destOrd="0" parTransId="{0F6FAB90-A774-4ABC-AD4E-48BC5C249F62}" sibTransId="{586DC468-793B-44D0-9B39-15322CB139D8}"/>
    <dgm:cxn modelId="{DEC31530-4593-4411-B208-D10F08789BEC}" type="presOf" srcId="{474C871B-823B-4256-98C0-DDAAC3B7B06E}" destId="{DF177C34-6FDF-4073-954B-CD63A889CA11}" srcOrd="0" destOrd="0" presId="urn:microsoft.com/office/officeart/2005/8/layout/hierarchy6"/>
    <dgm:cxn modelId="{FCB7F637-CC77-48E2-A770-FC702B3BBCAA}" type="presOf" srcId="{30119DD6-4A00-4A10-B7B4-55F0ED8C9470}" destId="{6219B006-A546-4924-B4D1-B80D2F216667}" srcOrd="0" destOrd="0" presId="urn:microsoft.com/office/officeart/2005/8/layout/hierarchy6"/>
    <dgm:cxn modelId="{EB29A83D-1713-41EB-93AC-9A884EA6BD5B}" srcId="{4ADBF9D1-4731-4C38-9BEA-DEAC78FC8EDC}" destId="{474C871B-823B-4256-98C0-DDAAC3B7B06E}" srcOrd="1" destOrd="0" parTransId="{0081EE91-B96D-405E-AA8E-3B033515A0B1}" sibTransId="{0186C030-2EA7-40F3-8CB8-95F5E15C7A16}"/>
    <dgm:cxn modelId="{D4B7A53E-0B26-4054-B3CB-59A4F92DE2FF}" type="presOf" srcId="{4ADBF9D1-4731-4C38-9BEA-DEAC78FC8EDC}" destId="{7EBDBAB7-4BE4-4B5C-A51C-BE8446A844D7}" srcOrd="0" destOrd="0" presId="urn:microsoft.com/office/officeart/2005/8/layout/hierarchy6"/>
    <dgm:cxn modelId="{ABF34B60-4483-4B93-BA71-70DE062750D7}" type="presOf" srcId="{3D3BC831-62C1-434A-854F-9D3BEB0D5B7E}" destId="{8063FCF8-7188-4132-B1C7-EB8A724D3073}" srcOrd="0" destOrd="0" presId="urn:microsoft.com/office/officeart/2005/8/layout/hierarchy6"/>
    <dgm:cxn modelId="{899E8360-DDB8-46EC-AEDF-71AFF79A806E}" srcId="{5060C29D-3191-45B5-8F00-AD669BF23BDB}" destId="{839F4A53-7EF9-4484-AB14-ACDA39838785}" srcOrd="4" destOrd="0" parTransId="{9744186A-184F-410C-9594-B54E93373D05}" sibTransId="{A646615D-00AF-45DD-9EC9-E077A8F95917}"/>
    <dgm:cxn modelId="{43F64B61-9A56-499E-AC3D-C5151CA79E5C}" srcId="{6AFFCC44-A296-4BCF-8268-9BE428923E4E}" destId="{E600DA95-8AB9-4752-96CF-37DBB8562833}" srcOrd="0" destOrd="0" parTransId="{2EF450D0-D753-4556-B601-E0BC7AF216D4}" sibTransId="{F41F9708-19D5-4A31-B198-1BF80C565258}"/>
    <dgm:cxn modelId="{64553344-FBE5-40C3-89AB-61E21C1F303A}" type="presOf" srcId="{B90EFE75-D8F2-4545-AF08-40C84254E651}" destId="{A71B663E-0BF6-4E49-A2BC-DCD83AEF4549}" srcOrd="0" destOrd="0" presId="urn:microsoft.com/office/officeart/2005/8/layout/hierarchy6"/>
    <dgm:cxn modelId="{EA515144-F757-4063-B4B4-0F2706890E65}" type="presOf" srcId="{839F4A53-7EF9-4484-AB14-ACDA39838785}" destId="{17F3E9D9-40D5-49F9-AC9A-0BB1FAD4AF73}" srcOrd="0" destOrd="0" presId="urn:microsoft.com/office/officeart/2005/8/layout/hierarchy6"/>
    <dgm:cxn modelId="{BED39645-52C7-4C3B-BFFD-B7912E301057}" type="presOf" srcId="{5CDEF999-C435-4F24-8481-F88643983F0E}" destId="{AD75C324-2CE2-493D-8734-E37E0FF67D83}" srcOrd="0" destOrd="0" presId="urn:microsoft.com/office/officeart/2005/8/layout/hierarchy6"/>
    <dgm:cxn modelId="{2FE5C945-37A1-432E-AA42-00CE568BA920}" type="presOf" srcId="{00840D37-0CC8-48F5-AEE0-2E96C60B8637}" destId="{F5B9499D-16FE-4CFF-AC2E-93FBD9AA59F2}" srcOrd="0" destOrd="0" presId="urn:microsoft.com/office/officeart/2005/8/layout/hierarchy6"/>
    <dgm:cxn modelId="{DEA03E47-D1AE-4F20-9FA6-3A655A09C9B6}" type="presOf" srcId="{A727C45D-3741-4998-B7C7-1AE2C3EDBC05}" destId="{5F771A23-1399-4EBE-87CE-BCBB4D954D9B}" srcOrd="0" destOrd="0" presId="urn:microsoft.com/office/officeart/2005/8/layout/hierarchy6"/>
    <dgm:cxn modelId="{105E5D49-DC0C-485F-9AE8-4C7B8F28D3B6}" type="presOf" srcId="{91665B50-99C4-4757-91E8-8703968B759D}" destId="{501430AB-1D57-4E5E-9D03-683C6DB7D60A}" srcOrd="0" destOrd="0" presId="urn:microsoft.com/office/officeart/2005/8/layout/hierarchy6"/>
    <dgm:cxn modelId="{E46BAB69-8EB3-4400-B360-7546B86D1496}" type="presOf" srcId="{5E0903F0-5A88-4A6F-82E2-3F1A84906AB4}" destId="{63BE7B93-812D-4F44-A2CF-40AAC0D045D4}" srcOrd="0" destOrd="0" presId="urn:microsoft.com/office/officeart/2005/8/layout/hierarchy6"/>
    <dgm:cxn modelId="{819DFD49-911A-4BBD-A653-F4FE76E18FF6}" type="presOf" srcId="{8D1E4226-94D2-4212-B87F-C70D04C1CB20}" destId="{C0D3DDA6-28C0-4399-8DD5-EF7AF2C84A10}" srcOrd="0" destOrd="0" presId="urn:microsoft.com/office/officeart/2005/8/layout/hierarchy6"/>
    <dgm:cxn modelId="{2077A572-2412-4E51-B155-ABADFBB0D08D}" type="presOf" srcId="{DCC18756-9328-40D8-BA8F-C5FE11267C6E}" destId="{32258EC0-6E13-4D4C-A1E8-1F7B8A1B3EDA}" srcOrd="0" destOrd="0" presId="urn:microsoft.com/office/officeart/2005/8/layout/hierarchy6"/>
    <dgm:cxn modelId="{32820D73-FBF2-4ECB-931A-D43332FE56E8}" type="presOf" srcId="{0FD0EE64-5EB9-44F7-90A8-4E6D41C91FEE}" destId="{6B5FA452-3528-4CCF-8239-8E4553FEE4E1}" srcOrd="0" destOrd="0" presId="urn:microsoft.com/office/officeart/2005/8/layout/hierarchy6"/>
    <dgm:cxn modelId="{74947353-1154-418B-9B1A-E7428C85A077}" type="presOf" srcId="{9D81BEE8-6F7A-472B-B383-C08D35986515}" destId="{5E9457C1-B655-49A8-A70C-F02C6452B516}" srcOrd="0" destOrd="0" presId="urn:microsoft.com/office/officeart/2005/8/layout/hierarchy6"/>
    <dgm:cxn modelId="{B953BB77-B31C-4335-BD90-9DA5FBB9CCEA}" srcId="{6AFFCC44-A296-4BCF-8268-9BE428923E4E}" destId="{6A705FEB-30EA-4AFF-AFEB-D81287596B02}" srcOrd="2" destOrd="0" parTransId="{5E0903F0-5A88-4A6F-82E2-3F1A84906AB4}" sibTransId="{E3E22241-15AE-4C2E-A31A-0F7CF878E8F3}"/>
    <dgm:cxn modelId="{0D9CD359-2CFD-4C8D-AB1F-072E08F1EF62}" srcId="{5060C29D-3191-45B5-8F00-AD669BF23BDB}" destId="{FC1FE677-6A01-42DB-8442-FE1CBC659DE4}" srcOrd="3" destOrd="0" parTransId="{A727C45D-3741-4998-B7C7-1AE2C3EDBC05}" sibTransId="{D16ED0B8-A7C6-4526-863D-CE96EED3F6D6}"/>
    <dgm:cxn modelId="{0BB8D759-5A8E-4411-8C33-44AFE3770ACB}" type="presOf" srcId="{3085352B-0458-4D5A-BB63-C7CD1D5EA9C4}" destId="{A1DE4234-2090-4924-9FBE-71737A0CBC73}" srcOrd="0" destOrd="0" presId="urn:microsoft.com/office/officeart/2005/8/layout/hierarchy6"/>
    <dgm:cxn modelId="{038D647F-A0D3-4F6F-B2BC-001EE9264622}" type="presOf" srcId="{F7F8710B-C20F-43DA-8A55-6DAA5610592F}" destId="{2186079B-5FB0-4590-BA84-E2D564559C1A}" srcOrd="0" destOrd="0" presId="urn:microsoft.com/office/officeart/2005/8/layout/hierarchy6"/>
    <dgm:cxn modelId="{9F56C883-72BF-4BFF-97EE-B1947C168D49}" type="presOf" srcId="{5E05C488-31E9-4B13-A642-6D968FC9FF11}" destId="{8C019ACE-6B27-4626-9C70-CFFE4D48A0D5}" srcOrd="0" destOrd="0" presId="urn:microsoft.com/office/officeart/2005/8/layout/hierarchy6"/>
    <dgm:cxn modelId="{6C762C8A-B19B-4362-8770-CC08CC9A9676}" type="presOf" srcId="{27CE5B11-14AE-4DCD-8F8A-169690BA4CC4}" destId="{A17E63B8-E553-477D-8113-2879E39F17DF}" srcOrd="0" destOrd="0" presId="urn:microsoft.com/office/officeart/2005/8/layout/hierarchy6"/>
    <dgm:cxn modelId="{9D1A7D8B-3CB2-47F5-ACF7-E489729671F0}" srcId="{474C871B-823B-4256-98C0-DDAAC3B7B06E}" destId="{3085352B-0458-4D5A-BB63-C7CD1D5EA9C4}" srcOrd="0" destOrd="0" parTransId="{5CDEF999-C435-4F24-8481-F88643983F0E}" sibTransId="{655A1688-6E0A-4686-871F-551A3C7A1949}"/>
    <dgm:cxn modelId="{380C528C-08DF-4285-837C-C363041340E1}" type="presOf" srcId="{ED670837-2CF1-4296-9AB8-8CBBD216CFBC}" destId="{68BCEC2C-1FC8-4A9D-BE36-B8F1B5BD1A6B}" srcOrd="0" destOrd="0" presId="urn:microsoft.com/office/officeart/2005/8/layout/hierarchy6"/>
    <dgm:cxn modelId="{5718D592-C138-420E-9787-BB2B79D6BF33}" type="presOf" srcId="{BEE42566-FB17-4D96-BBB5-6CF9E24F1F76}" destId="{7F6E1263-285E-4CE8-98F8-30B432317956}" srcOrd="0" destOrd="0" presId="urn:microsoft.com/office/officeart/2005/8/layout/hierarchy6"/>
    <dgm:cxn modelId="{42B63297-25A6-4F31-9D01-70CD516292A3}" type="presOf" srcId="{8761B358-0327-4957-8951-377ABD77129C}" destId="{28B6F678-C68F-418A-835D-1713C33F6E14}" srcOrd="0" destOrd="0" presId="urn:microsoft.com/office/officeart/2005/8/layout/hierarchy6"/>
    <dgm:cxn modelId="{CCFA9D97-9834-4EFD-97E2-499151059930}" type="presOf" srcId="{6360F7E9-ECE3-49F2-A07A-F48BBF77034C}" destId="{13945CC4-3127-4912-A77F-D625D41BBDC6}" srcOrd="0" destOrd="0" presId="urn:microsoft.com/office/officeart/2005/8/layout/hierarchy6"/>
    <dgm:cxn modelId="{8D15329E-F400-4BD6-BB19-05CFBD4D1089}" type="presOf" srcId="{5804E01C-6E8C-4BFC-84B8-2F2B158F0F33}" destId="{BE6F79CE-8213-4FD6-B12F-6E9301277A0F}" srcOrd="0" destOrd="0" presId="urn:microsoft.com/office/officeart/2005/8/layout/hierarchy6"/>
    <dgm:cxn modelId="{A6116FA0-6C24-4372-A818-5C7AB68A6BC6}" type="presOf" srcId="{805DE5A5-8548-4443-8149-CA666A6B380A}" destId="{615FC27E-F533-4E46-85E8-7CA9CB0DD1B0}" srcOrd="0" destOrd="0" presId="urn:microsoft.com/office/officeart/2005/8/layout/hierarchy6"/>
    <dgm:cxn modelId="{B3BA79A0-15E0-4CEA-B765-CF5D7F7B01E7}" type="presOf" srcId="{E2A4642E-3FC0-4AF6-8EF5-E8888352E194}" destId="{60A00724-6BDB-4F82-8850-D8F29ACE01FF}" srcOrd="0" destOrd="0" presId="urn:microsoft.com/office/officeart/2005/8/layout/hierarchy6"/>
    <dgm:cxn modelId="{1E40A3A0-E9D0-46C4-8786-AD87CE696642}" type="presOf" srcId="{51EE627C-7B05-4B23-8B17-6EDEECE284DD}" destId="{6DBA4EB7-FBE0-4BEC-BFFB-C71BAF5317CA}" srcOrd="0" destOrd="0" presId="urn:microsoft.com/office/officeart/2005/8/layout/hierarchy6"/>
    <dgm:cxn modelId="{CF89D7AC-CD42-4F35-B936-520C1FD73BA8}" type="presOf" srcId="{FC1FE677-6A01-42DB-8442-FE1CBC659DE4}" destId="{95A52BCD-924D-472B-8F33-20A398A55778}" srcOrd="0" destOrd="0" presId="urn:microsoft.com/office/officeart/2005/8/layout/hierarchy6"/>
    <dgm:cxn modelId="{A8D7F0AD-D4ED-4946-AD64-A3E7F816FCE6}" type="presOf" srcId="{8DBF6957-04AD-4633-BA2D-FD917965099B}" destId="{D6158040-0B57-41EA-96F0-38463528671C}" srcOrd="0" destOrd="0" presId="urn:microsoft.com/office/officeart/2005/8/layout/hierarchy6"/>
    <dgm:cxn modelId="{4C9345B0-2BE2-43C6-A7D2-740EF5436F70}" type="presOf" srcId="{E600DA95-8AB9-4752-96CF-37DBB8562833}" destId="{88A9F238-6DAB-4B9C-B0E7-F5FE8E7BC3FF}" srcOrd="0" destOrd="0" presId="urn:microsoft.com/office/officeart/2005/8/layout/hierarchy6"/>
    <dgm:cxn modelId="{80F1EAB0-4181-4E74-9D14-C2D83E066B56}" type="presOf" srcId="{EA4B37CF-B636-48A6-A57C-30CE50B3A90D}" destId="{8683D3A8-230B-4064-9986-7346B7F7397B}" srcOrd="0" destOrd="0" presId="urn:microsoft.com/office/officeart/2005/8/layout/hierarchy6"/>
    <dgm:cxn modelId="{8644A6B2-6021-40E9-9139-CBD0203A4CE6}" srcId="{6AFFCC44-A296-4BCF-8268-9BE428923E4E}" destId="{91665B50-99C4-4757-91E8-8703968B759D}" srcOrd="1" destOrd="0" parTransId="{529ABDA1-B366-4675-A8BC-0A3AB0AA209B}" sibTransId="{423CB081-4127-4BF9-935D-7F4F74D68EE9}"/>
    <dgm:cxn modelId="{7FA6E3B3-BE1A-4C7D-9BC2-100A2600635E}" srcId="{839F4A53-7EF9-4484-AB14-ACDA39838785}" destId="{1C4866A7-F6B8-4D63-98ED-C9ED7E989292}" srcOrd="0" destOrd="0" parTransId="{805DE5A5-8548-4443-8149-CA666A6B380A}" sibTransId="{843DA167-A2EB-4BCC-8E70-196AB74A6C9E}"/>
    <dgm:cxn modelId="{61BD0CB5-7537-4723-A860-3E5C264C1169}" type="presOf" srcId="{93D6EE27-641E-45AC-8D05-B4EB45CD3866}" destId="{8B99F4EB-6FA5-4731-B8E5-3367CE417503}" srcOrd="0" destOrd="0" presId="urn:microsoft.com/office/officeart/2005/8/layout/hierarchy6"/>
    <dgm:cxn modelId="{6302AFB9-A6DF-43BF-B11B-46B7126DED7E}" srcId="{5060C29D-3191-45B5-8F00-AD669BF23BDB}" destId="{F7F8710B-C20F-43DA-8A55-6DAA5610592F}" srcOrd="1" destOrd="0" parTransId="{EA4B37CF-B636-48A6-A57C-30CE50B3A90D}" sibTransId="{6D808DD2-913E-4DE7-A2AC-027EA745DE53}"/>
    <dgm:cxn modelId="{A59563BD-226C-4B74-86DE-88D4DC127559}" srcId="{91665B50-99C4-4757-91E8-8703968B759D}" destId="{083B5E11-AB77-4B49-98F8-73957669FCD5}" srcOrd="0" destOrd="0" parTransId="{76D57026-B826-4CA5-A311-97C6BEC0625D}" sibTransId="{5C3BF14C-5FDD-4600-A7D4-070A8F697236}"/>
    <dgm:cxn modelId="{E5485EC0-B4AB-434B-8406-A682FE497EB6}" srcId="{FFDD471B-FC60-493B-8148-8205AD0671F6}" destId="{13891046-49C3-4741-AB55-1F20FE8C7006}" srcOrd="0" destOrd="0" parTransId="{ED670837-2CF1-4296-9AB8-8CBBD216CFBC}" sibTransId="{15F00B2B-AAD9-488E-A76F-30BB1F9FE013}"/>
    <dgm:cxn modelId="{643636C4-A166-47F7-A5CE-59D4DE6C9F97}" type="presOf" srcId="{75DD724A-101E-4668-9B68-AEC4FFC8E4E8}" destId="{2DD3C0CD-FB47-4C79-B3DE-920E3089773E}" srcOrd="0" destOrd="0" presId="urn:microsoft.com/office/officeart/2005/8/layout/hierarchy6"/>
    <dgm:cxn modelId="{30BECAC5-7CFD-4B9A-8EC5-4816EDB7F67D}" srcId="{4ADBF9D1-4731-4C38-9BEA-DEAC78FC8EDC}" destId="{DCC18756-9328-40D8-BA8F-C5FE11267C6E}" srcOrd="5" destOrd="0" parTransId="{9D81BEE8-6F7A-472B-B383-C08D35986515}" sibTransId="{455AC113-9BDE-4742-949F-E89683889090}"/>
    <dgm:cxn modelId="{18D5DEC5-ABA6-4843-942E-04BE3A1CCB10}" srcId="{51EE627C-7B05-4B23-8B17-6EDEECE284DD}" destId="{BEE42566-FB17-4D96-BBB5-6CF9E24F1F76}" srcOrd="0" destOrd="0" parTransId="{8761B358-0327-4957-8951-377ABD77129C}" sibTransId="{71576D6F-F448-47BE-B707-B836426914C6}"/>
    <dgm:cxn modelId="{0DDE9EC6-D539-4DE6-9D0E-94B8A7C5CBAB}" srcId="{8DBF6957-04AD-4633-BA2D-FD917965099B}" destId="{76B7926D-A72D-4DF9-BECF-3FBEFD310B1B}" srcOrd="0" destOrd="0" parTransId="{F98FD8BC-7614-4AF8-9D81-3097EA90A312}" sibTransId="{085D2A62-E7E8-4E9F-8E03-7CB9F2552CBB}"/>
    <dgm:cxn modelId="{B1CF2CC8-8C3F-4512-B9C0-ABBC0BB8C0C9}" type="presOf" srcId="{F98FD8BC-7614-4AF8-9D81-3097EA90A312}" destId="{DE2926F2-8AF7-4492-9178-B2C81D68CC27}" srcOrd="0" destOrd="0" presId="urn:microsoft.com/office/officeart/2005/8/layout/hierarchy6"/>
    <dgm:cxn modelId="{F044E6C8-AA47-4E93-B484-30E7B86ACA0D}" type="presOf" srcId="{E5F075F1-934C-421B-88B5-B54620B73D44}" destId="{C50477AE-7148-4EE4-8AB6-20D1DDCA4275}" srcOrd="0" destOrd="0" presId="urn:microsoft.com/office/officeart/2005/8/layout/hierarchy6"/>
    <dgm:cxn modelId="{E8BABDC9-D412-4DD2-8C9F-5D151F090DFD}" type="presOf" srcId="{76D57026-B826-4CA5-A311-97C6BEC0625D}" destId="{52F458D2-8315-48D7-B6A6-0383FA0FD742}" srcOrd="0" destOrd="0" presId="urn:microsoft.com/office/officeart/2005/8/layout/hierarchy6"/>
    <dgm:cxn modelId="{F3E500CE-249E-4A38-BEB3-0B2EC976B25B}" srcId="{91665B50-99C4-4757-91E8-8703968B759D}" destId="{8D1E4226-94D2-4212-B87F-C70D04C1CB20}" srcOrd="1" destOrd="0" parTransId="{A4513C0B-2F9C-45F1-9B93-D3A100421644}" sibTransId="{30F8D5A8-AED8-4B79-8A04-F8BA8282878C}"/>
    <dgm:cxn modelId="{266F68D0-2577-4A30-9C97-D15D2664E6D7}" type="presOf" srcId="{0081EE91-B96D-405E-AA8E-3B033515A0B1}" destId="{9428F225-3D67-4FF6-9AB2-DEDD86E9C965}" srcOrd="0" destOrd="0" presId="urn:microsoft.com/office/officeart/2005/8/layout/hierarchy6"/>
    <dgm:cxn modelId="{4FED9CD0-1B93-4BDF-A114-DB117872D9E0}" srcId="{4ADBF9D1-4731-4C38-9BEA-DEAC78FC8EDC}" destId="{E8520A23-D407-4244-8861-B442BA611DD7}" srcOrd="0" destOrd="0" parTransId="{B90EFE75-D8F2-4545-AF08-40C84254E651}" sibTransId="{F73C0993-C2A6-48A4-BE92-3E8FFF23A48D}"/>
    <dgm:cxn modelId="{1458E0D6-2E38-49ED-AAC0-081D9FC6C545}" type="presOf" srcId="{1C4866A7-F6B8-4D63-98ED-C9ED7E989292}" destId="{3AD51FEF-E3BC-4378-898C-777D2593BC30}" srcOrd="0" destOrd="0" presId="urn:microsoft.com/office/officeart/2005/8/layout/hierarchy6"/>
    <dgm:cxn modelId="{81147CDA-2173-4A07-A17D-06FE6461C819}" srcId="{4ADBF9D1-4731-4C38-9BEA-DEAC78FC8EDC}" destId="{FFDD471B-FC60-493B-8148-8205AD0671F6}" srcOrd="3" destOrd="0" parTransId="{E2A4642E-3FC0-4AF6-8EF5-E8888352E194}" sibTransId="{852B5EC3-99D8-4D04-BEDA-B4FACA8C1F6B}"/>
    <dgm:cxn modelId="{71A8EEDB-6ECC-456F-AA62-6705C22D4C82}" type="presOf" srcId="{529ABDA1-B366-4675-A8BC-0A3AB0AA209B}" destId="{69EF048D-375A-4E7C-8C2C-DF21E3149107}" srcOrd="0" destOrd="0" presId="urn:microsoft.com/office/officeart/2005/8/layout/hierarchy6"/>
    <dgm:cxn modelId="{8FB000DC-9D60-495D-9A7E-6C0CF4F291D8}" type="presOf" srcId="{2EF450D0-D753-4556-B601-E0BC7AF216D4}" destId="{2BB988D1-00D3-4D9D-BFCB-9D6BC4E702F0}" srcOrd="0" destOrd="0" presId="urn:microsoft.com/office/officeart/2005/8/layout/hierarchy6"/>
    <dgm:cxn modelId="{17B83BDE-B48D-461A-B813-153E39532E5E}" type="presOf" srcId="{13891046-49C3-4741-AB55-1F20FE8C7006}" destId="{3EA0AE1C-CF88-4576-97D8-65E8BDD22149}" srcOrd="0" destOrd="0" presId="urn:microsoft.com/office/officeart/2005/8/layout/hierarchy6"/>
    <dgm:cxn modelId="{929E76DF-4950-4B97-8C05-EF73E9607E5B}" type="presOf" srcId="{6A705FEB-30EA-4AFF-AFEB-D81287596B02}" destId="{8D0703CE-F4F7-4BA7-AE92-0A19740C37E0}" srcOrd="0" destOrd="0" presId="urn:microsoft.com/office/officeart/2005/8/layout/hierarchy6"/>
    <dgm:cxn modelId="{6FC27DE5-882A-4E06-8C38-5C1251236E74}" srcId="{5060C29D-3191-45B5-8F00-AD669BF23BDB}" destId="{5804E01C-6E8C-4BFC-84B8-2F2B158F0F33}" srcOrd="0" destOrd="0" parTransId="{00840D37-0CC8-48F5-AEE0-2E96C60B8637}" sibTransId="{D3855964-CD66-4C72-8C27-6A4392862EEA}"/>
    <dgm:cxn modelId="{524EA5E6-D0F2-4FCF-80B2-3B36332CBA1F}" type="presOf" srcId="{76B7926D-A72D-4DF9-BECF-3FBEFD310B1B}" destId="{B546A6B9-8352-47BD-BDF7-5A0D498B9BAD}" srcOrd="0" destOrd="0" presId="urn:microsoft.com/office/officeart/2005/8/layout/hierarchy6"/>
    <dgm:cxn modelId="{55BB22E9-F299-4734-A773-61A179B8358D}" type="presOf" srcId="{6AFFCC44-A296-4BCF-8268-9BE428923E4E}" destId="{C7DEDED2-0AE6-42EF-8CEB-A0A756D118F1}" srcOrd="0" destOrd="0" presId="urn:microsoft.com/office/officeart/2005/8/layout/hierarchy6"/>
    <dgm:cxn modelId="{BC6A37EB-B871-4956-8BD1-343247CD3B77}" type="presOf" srcId="{28EB99EB-B207-4E61-8C2C-743B71F6403F}" destId="{EDA1F177-08F6-4B1B-B05A-5F351104AE29}" srcOrd="0" destOrd="0" presId="urn:microsoft.com/office/officeart/2005/8/layout/hierarchy6"/>
    <dgm:cxn modelId="{38E341EC-C1F2-434E-84CD-792144544952}" srcId="{4ADBF9D1-4731-4C38-9BEA-DEAC78FC8EDC}" destId="{8DBF6957-04AD-4633-BA2D-FD917965099B}" srcOrd="2" destOrd="0" parTransId="{93D6EE27-641E-45AC-8D05-B4EB45CD3866}" sibTransId="{36E7D99E-F4B2-4333-A3CB-4A87C214FC9B}"/>
    <dgm:cxn modelId="{80C0E4EE-0A5B-4C48-B989-C4170653CC29}" srcId="{E8520A23-D407-4244-8861-B442BA611DD7}" destId="{5E05C488-31E9-4B13-A642-6D968FC9FF11}" srcOrd="0" destOrd="0" parTransId="{75DD724A-101E-4668-9B68-AEC4FFC8E4E8}" sibTransId="{48604891-9CB3-4A11-B7D1-CC897E668AB2}"/>
    <dgm:cxn modelId="{FF65D3F5-D777-4A4A-B2CC-CB30DB3FFA2A}" type="presOf" srcId="{0F6FAB90-A774-4ABC-AD4E-48BC5C249F62}" destId="{011AAE08-E643-4BEB-87DB-259B9D7A7FAB}" srcOrd="0" destOrd="0" presId="urn:microsoft.com/office/officeart/2005/8/layout/hierarchy6"/>
    <dgm:cxn modelId="{A2E4CEF9-135A-4149-B838-6F3BF3213F6E}" srcId="{6AFFCC44-A296-4BCF-8268-9BE428923E4E}" destId="{27CE5B11-14AE-4DCD-8F8A-169690BA4CC4}" srcOrd="3" destOrd="0" parTransId="{12A65A86-C620-4E3E-85D2-0F697B672DC7}" sibTransId="{9AC7BD52-1116-4BC8-A80E-9898245144AC}"/>
    <dgm:cxn modelId="{5317EDFC-1440-42BA-BD40-3114BF3B4EB7}" srcId="{FB72F23D-AC18-4B5E-B7C9-27E3F32BF8B6}" destId="{30119DD6-4A00-4A10-B7B4-55F0ED8C9470}" srcOrd="0" destOrd="0" parTransId="{E1534136-FFBC-4188-8306-0FEC00941F00}" sibTransId="{66EF9184-321F-463E-B978-96EE367B8451}"/>
    <dgm:cxn modelId="{61FD69FE-2F9E-4577-B47E-A6A5D1497AF5}" srcId="{30119DD6-4A00-4A10-B7B4-55F0ED8C9470}" destId="{6AFFCC44-A296-4BCF-8268-9BE428923E4E}" srcOrd="0" destOrd="0" parTransId="{0FD0EE64-5EB9-44F7-90A8-4E6D41C91FEE}" sibTransId="{0E1E652C-09D4-4D5A-BD24-D7DFA329AF66}"/>
    <dgm:cxn modelId="{9A980F47-49C9-4FC5-B6A9-218AAAB6EBB7}" type="presParOf" srcId="{EA028BAB-92D9-4AA2-A18F-7D90113B9D41}" destId="{25A0F8AE-8071-4B93-B4C3-532E378E8CD5}" srcOrd="0" destOrd="0" presId="urn:microsoft.com/office/officeart/2005/8/layout/hierarchy6"/>
    <dgm:cxn modelId="{31561A19-A57E-4C9D-8732-56AD270C5A6E}" type="presParOf" srcId="{25A0F8AE-8071-4B93-B4C3-532E378E8CD5}" destId="{D2F8BB41-5AD6-4F3D-8027-69A4705713C4}" srcOrd="0" destOrd="0" presId="urn:microsoft.com/office/officeart/2005/8/layout/hierarchy6"/>
    <dgm:cxn modelId="{35D0AF4B-2639-479B-B13E-1C5384FC35F9}" type="presParOf" srcId="{D2F8BB41-5AD6-4F3D-8027-69A4705713C4}" destId="{7E06B2DD-1E8A-4A03-B6BF-5BA30A88BE84}" srcOrd="0" destOrd="0" presId="urn:microsoft.com/office/officeart/2005/8/layout/hierarchy6"/>
    <dgm:cxn modelId="{C1DA6624-BD5F-405A-8B9F-2A955B55E9AF}" type="presParOf" srcId="{7E06B2DD-1E8A-4A03-B6BF-5BA30A88BE84}" destId="{6219B006-A546-4924-B4D1-B80D2F216667}" srcOrd="0" destOrd="0" presId="urn:microsoft.com/office/officeart/2005/8/layout/hierarchy6"/>
    <dgm:cxn modelId="{FA0E7EB1-C944-4DC0-8A42-92243C668C58}" type="presParOf" srcId="{7E06B2DD-1E8A-4A03-B6BF-5BA30A88BE84}" destId="{CE9FCAD3-00FF-4169-B39C-0DACB5DF62A0}" srcOrd="1" destOrd="0" presId="urn:microsoft.com/office/officeart/2005/8/layout/hierarchy6"/>
    <dgm:cxn modelId="{F0A736C7-19CD-4660-90C1-279E8C19C08D}" type="presParOf" srcId="{CE9FCAD3-00FF-4169-B39C-0DACB5DF62A0}" destId="{6B5FA452-3528-4CCF-8239-8E4553FEE4E1}" srcOrd="0" destOrd="0" presId="urn:microsoft.com/office/officeart/2005/8/layout/hierarchy6"/>
    <dgm:cxn modelId="{E61A9E07-B4F2-49FB-ABFB-2884E274FE76}" type="presParOf" srcId="{CE9FCAD3-00FF-4169-B39C-0DACB5DF62A0}" destId="{1F2DBEFF-4902-47F1-A258-F4184918494A}" srcOrd="1" destOrd="0" presId="urn:microsoft.com/office/officeart/2005/8/layout/hierarchy6"/>
    <dgm:cxn modelId="{0C1FCE8A-7D66-4375-AB00-38773CB80533}" type="presParOf" srcId="{1F2DBEFF-4902-47F1-A258-F4184918494A}" destId="{C7DEDED2-0AE6-42EF-8CEB-A0A756D118F1}" srcOrd="0" destOrd="0" presId="urn:microsoft.com/office/officeart/2005/8/layout/hierarchy6"/>
    <dgm:cxn modelId="{2E26377C-40DA-43E0-9D91-F35C1FCFCC9D}" type="presParOf" srcId="{1F2DBEFF-4902-47F1-A258-F4184918494A}" destId="{81C664B5-3417-41DF-81A2-FC63B7BBE2BA}" srcOrd="1" destOrd="0" presId="urn:microsoft.com/office/officeart/2005/8/layout/hierarchy6"/>
    <dgm:cxn modelId="{E91E55C1-840F-43AC-A0AA-7F2D66E687F5}" type="presParOf" srcId="{81C664B5-3417-41DF-81A2-FC63B7BBE2BA}" destId="{2BB988D1-00D3-4D9D-BFCB-9D6BC4E702F0}" srcOrd="0" destOrd="0" presId="urn:microsoft.com/office/officeart/2005/8/layout/hierarchy6"/>
    <dgm:cxn modelId="{83BA0467-4A01-4073-B484-34C315DAD106}" type="presParOf" srcId="{81C664B5-3417-41DF-81A2-FC63B7BBE2BA}" destId="{733DCD67-4F26-42F6-98E3-23E7DF4A2D1E}" srcOrd="1" destOrd="0" presId="urn:microsoft.com/office/officeart/2005/8/layout/hierarchy6"/>
    <dgm:cxn modelId="{0D5FEBC8-450C-4B5C-87AA-3114683BE274}" type="presParOf" srcId="{733DCD67-4F26-42F6-98E3-23E7DF4A2D1E}" destId="{88A9F238-6DAB-4B9C-B0E7-F5FE8E7BC3FF}" srcOrd="0" destOrd="0" presId="urn:microsoft.com/office/officeart/2005/8/layout/hierarchy6"/>
    <dgm:cxn modelId="{18148965-0065-4EA9-AD46-FB06EEC78295}" type="presParOf" srcId="{733DCD67-4F26-42F6-98E3-23E7DF4A2D1E}" destId="{9239F28B-37D5-4F00-8037-3B41E8477312}" srcOrd="1" destOrd="0" presId="urn:microsoft.com/office/officeart/2005/8/layout/hierarchy6"/>
    <dgm:cxn modelId="{BCB70B3C-325D-42D5-8632-3E6EC8E6DCCC}" type="presParOf" srcId="{81C664B5-3417-41DF-81A2-FC63B7BBE2BA}" destId="{69EF048D-375A-4E7C-8C2C-DF21E3149107}" srcOrd="2" destOrd="0" presId="urn:microsoft.com/office/officeart/2005/8/layout/hierarchy6"/>
    <dgm:cxn modelId="{5C502E2D-4ABF-40E4-B081-BA78CE8E402D}" type="presParOf" srcId="{81C664B5-3417-41DF-81A2-FC63B7BBE2BA}" destId="{2BB70BEA-7B4F-4016-9795-BF30C80E3470}" srcOrd="3" destOrd="0" presId="urn:microsoft.com/office/officeart/2005/8/layout/hierarchy6"/>
    <dgm:cxn modelId="{BE598AB0-A982-4106-B626-EE26C6F12B4D}" type="presParOf" srcId="{2BB70BEA-7B4F-4016-9795-BF30C80E3470}" destId="{501430AB-1D57-4E5E-9D03-683C6DB7D60A}" srcOrd="0" destOrd="0" presId="urn:microsoft.com/office/officeart/2005/8/layout/hierarchy6"/>
    <dgm:cxn modelId="{3A554E5E-10EC-420D-AE0A-B595224FE42A}" type="presParOf" srcId="{2BB70BEA-7B4F-4016-9795-BF30C80E3470}" destId="{D540BD35-46A1-4153-95F1-453128419FE6}" srcOrd="1" destOrd="0" presId="urn:microsoft.com/office/officeart/2005/8/layout/hierarchy6"/>
    <dgm:cxn modelId="{1F3FF9D5-34E6-4A2C-8471-59B730E5CE66}" type="presParOf" srcId="{D540BD35-46A1-4153-95F1-453128419FE6}" destId="{52F458D2-8315-48D7-B6A6-0383FA0FD742}" srcOrd="0" destOrd="0" presId="urn:microsoft.com/office/officeart/2005/8/layout/hierarchy6"/>
    <dgm:cxn modelId="{CE59FF56-FF25-48E3-A729-4C581D24A7A8}" type="presParOf" srcId="{D540BD35-46A1-4153-95F1-453128419FE6}" destId="{7EC563F9-E993-47BE-9B17-F418481DD247}" srcOrd="1" destOrd="0" presId="urn:microsoft.com/office/officeart/2005/8/layout/hierarchy6"/>
    <dgm:cxn modelId="{E3ED94DC-7E7C-44F9-8682-BD952AB5D2B6}" type="presParOf" srcId="{7EC563F9-E993-47BE-9B17-F418481DD247}" destId="{8987AF11-FE3C-4B44-BB78-A82280E84333}" srcOrd="0" destOrd="0" presId="urn:microsoft.com/office/officeart/2005/8/layout/hierarchy6"/>
    <dgm:cxn modelId="{A93483B4-6A38-4EA7-BBD0-5E05D420E0E9}" type="presParOf" srcId="{7EC563F9-E993-47BE-9B17-F418481DD247}" destId="{4F9E8983-6C35-4686-AB35-6EA01380268B}" srcOrd="1" destOrd="0" presId="urn:microsoft.com/office/officeart/2005/8/layout/hierarchy6"/>
    <dgm:cxn modelId="{A67CBE21-9ECA-402B-8D04-6B58BD075FFF}" type="presParOf" srcId="{D540BD35-46A1-4153-95F1-453128419FE6}" destId="{2E12C1EA-BD26-4B76-B36E-E89460543E89}" srcOrd="2" destOrd="0" presId="urn:microsoft.com/office/officeart/2005/8/layout/hierarchy6"/>
    <dgm:cxn modelId="{FBDB4B6D-D754-43BF-9503-A61A9BE3E0CC}" type="presParOf" srcId="{D540BD35-46A1-4153-95F1-453128419FE6}" destId="{8A0EFDDC-F8D4-4C75-A64F-7B1C72443AD2}" srcOrd="3" destOrd="0" presId="urn:microsoft.com/office/officeart/2005/8/layout/hierarchy6"/>
    <dgm:cxn modelId="{1CA8E4BB-3E24-4106-8C29-B0C0037C4943}" type="presParOf" srcId="{8A0EFDDC-F8D4-4C75-A64F-7B1C72443AD2}" destId="{C0D3DDA6-28C0-4399-8DD5-EF7AF2C84A10}" srcOrd="0" destOrd="0" presId="urn:microsoft.com/office/officeart/2005/8/layout/hierarchy6"/>
    <dgm:cxn modelId="{C96F23EB-E131-42B0-9FEA-3EF1CC5F1840}" type="presParOf" srcId="{8A0EFDDC-F8D4-4C75-A64F-7B1C72443AD2}" destId="{C03D165F-C5FC-4B0D-B270-6A1ADBB5B5FB}" srcOrd="1" destOrd="0" presId="urn:microsoft.com/office/officeart/2005/8/layout/hierarchy6"/>
    <dgm:cxn modelId="{34C87038-7471-4D17-A4AE-186CAFB8B02A}" type="presParOf" srcId="{81C664B5-3417-41DF-81A2-FC63B7BBE2BA}" destId="{63BE7B93-812D-4F44-A2CF-40AAC0D045D4}" srcOrd="4" destOrd="0" presId="urn:microsoft.com/office/officeart/2005/8/layout/hierarchy6"/>
    <dgm:cxn modelId="{0B4C3093-2B41-487E-8042-1F6B23D16283}" type="presParOf" srcId="{81C664B5-3417-41DF-81A2-FC63B7BBE2BA}" destId="{47C9B32B-18D5-4FEF-9FB4-48A3BC5F4DFD}" srcOrd="5" destOrd="0" presId="urn:microsoft.com/office/officeart/2005/8/layout/hierarchy6"/>
    <dgm:cxn modelId="{D56AE6C4-FA7B-4466-BD4E-CD1A8F6FFCA8}" type="presParOf" srcId="{47C9B32B-18D5-4FEF-9FB4-48A3BC5F4DFD}" destId="{8D0703CE-F4F7-4BA7-AE92-0A19740C37E0}" srcOrd="0" destOrd="0" presId="urn:microsoft.com/office/officeart/2005/8/layout/hierarchy6"/>
    <dgm:cxn modelId="{86628D59-C06A-4B83-AE3C-31EF4ED602C0}" type="presParOf" srcId="{47C9B32B-18D5-4FEF-9FB4-48A3BC5F4DFD}" destId="{C0BBB9AB-EEEA-4EFF-B3A5-B5C63510F6B8}" srcOrd="1" destOrd="0" presId="urn:microsoft.com/office/officeart/2005/8/layout/hierarchy6"/>
    <dgm:cxn modelId="{841EBDC6-687A-49B5-A119-6E508D4CDD24}" type="presParOf" srcId="{C0BBB9AB-EEEA-4EFF-B3A5-B5C63510F6B8}" destId="{13945CC4-3127-4912-A77F-D625D41BBDC6}" srcOrd="0" destOrd="0" presId="urn:microsoft.com/office/officeart/2005/8/layout/hierarchy6"/>
    <dgm:cxn modelId="{EBE748A5-F315-48E1-B25D-8D16C85BF2CF}" type="presParOf" srcId="{C0BBB9AB-EEEA-4EFF-B3A5-B5C63510F6B8}" destId="{1668C21C-A4C8-4C3D-8FB1-7E5FE1C10FD8}" srcOrd="1" destOrd="0" presId="urn:microsoft.com/office/officeart/2005/8/layout/hierarchy6"/>
    <dgm:cxn modelId="{D70ABD56-82BC-48DA-8914-55F2954A4315}" type="presParOf" srcId="{1668C21C-A4C8-4C3D-8FB1-7E5FE1C10FD8}" destId="{C50477AE-7148-4EE4-8AB6-20D1DDCA4275}" srcOrd="0" destOrd="0" presId="urn:microsoft.com/office/officeart/2005/8/layout/hierarchy6"/>
    <dgm:cxn modelId="{8F5A9E9B-824B-41FC-96DB-4949C16642F9}" type="presParOf" srcId="{1668C21C-A4C8-4C3D-8FB1-7E5FE1C10FD8}" destId="{2A4E3252-7B68-490C-A214-26A99D9A2CD5}" srcOrd="1" destOrd="0" presId="urn:microsoft.com/office/officeart/2005/8/layout/hierarchy6"/>
    <dgm:cxn modelId="{1D5F996F-6D45-40BD-B2B9-EFACE292A9F6}" type="presParOf" srcId="{81C664B5-3417-41DF-81A2-FC63B7BBE2BA}" destId="{672A9B4F-CC29-40D5-9033-4264558CA9A9}" srcOrd="6" destOrd="0" presId="urn:microsoft.com/office/officeart/2005/8/layout/hierarchy6"/>
    <dgm:cxn modelId="{6553FDF9-967C-493E-A9F3-510CEAA541E9}" type="presParOf" srcId="{81C664B5-3417-41DF-81A2-FC63B7BBE2BA}" destId="{ECB1EB16-ECC8-4364-BD41-83A4E14B8D24}" srcOrd="7" destOrd="0" presId="urn:microsoft.com/office/officeart/2005/8/layout/hierarchy6"/>
    <dgm:cxn modelId="{D2F371FE-0C87-41D4-BBD2-CF0FC9511603}" type="presParOf" srcId="{ECB1EB16-ECC8-4364-BD41-83A4E14B8D24}" destId="{A17E63B8-E553-477D-8113-2879E39F17DF}" srcOrd="0" destOrd="0" presId="urn:microsoft.com/office/officeart/2005/8/layout/hierarchy6"/>
    <dgm:cxn modelId="{54EBE914-654B-4C6F-B00E-B619B6AD7341}" type="presParOf" srcId="{ECB1EB16-ECC8-4364-BD41-83A4E14B8D24}" destId="{CE27BC24-DAE4-41AD-999C-10A4B292ADBD}" srcOrd="1" destOrd="0" presId="urn:microsoft.com/office/officeart/2005/8/layout/hierarchy6"/>
    <dgm:cxn modelId="{34346AC9-7268-4704-AC9A-F00C99A8FC6C}" type="presParOf" srcId="{CE9FCAD3-00FF-4169-B39C-0DACB5DF62A0}" destId="{011AAE08-E643-4BEB-87DB-259B9D7A7FAB}" srcOrd="2" destOrd="0" presId="urn:microsoft.com/office/officeart/2005/8/layout/hierarchy6"/>
    <dgm:cxn modelId="{B9B8542D-AE54-4FA3-B76D-53B02D1F85A4}" type="presParOf" srcId="{CE9FCAD3-00FF-4169-B39C-0DACB5DF62A0}" destId="{EF6F0051-FF9B-45FB-8D8A-05596EF5F81C}" srcOrd="3" destOrd="0" presId="urn:microsoft.com/office/officeart/2005/8/layout/hierarchy6"/>
    <dgm:cxn modelId="{3881CBD0-6D29-445D-B2C7-23499EA4BF79}" type="presParOf" srcId="{EF6F0051-FF9B-45FB-8D8A-05596EF5F81C}" destId="{5830B0EC-AA8D-4D99-86F7-E37CE39AB5D3}" srcOrd="0" destOrd="0" presId="urn:microsoft.com/office/officeart/2005/8/layout/hierarchy6"/>
    <dgm:cxn modelId="{5626853B-C394-40E7-A7F9-258BCF6A1308}" type="presParOf" srcId="{EF6F0051-FF9B-45FB-8D8A-05596EF5F81C}" destId="{47393D77-7EF0-4ADD-9E2B-91D7851D488C}" srcOrd="1" destOrd="0" presId="urn:microsoft.com/office/officeart/2005/8/layout/hierarchy6"/>
    <dgm:cxn modelId="{EC861AD8-50F3-4F8A-B639-C5C0A4974D24}" type="presParOf" srcId="{47393D77-7EF0-4ADD-9E2B-91D7851D488C}" destId="{F5B9499D-16FE-4CFF-AC2E-93FBD9AA59F2}" srcOrd="0" destOrd="0" presId="urn:microsoft.com/office/officeart/2005/8/layout/hierarchy6"/>
    <dgm:cxn modelId="{0D4FC8E7-F37F-4EA8-AF38-145DF6B75360}" type="presParOf" srcId="{47393D77-7EF0-4ADD-9E2B-91D7851D488C}" destId="{FE68EDDC-B1F3-4E9D-85A3-7F90428B9950}" srcOrd="1" destOrd="0" presId="urn:microsoft.com/office/officeart/2005/8/layout/hierarchy6"/>
    <dgm:cxn modelId="{D13E31BF-8746-4A1F-947F-52196C37E7BD}" type="presParOf" srcId="{FE68EDDC-B1F3-4E9D-85A3-7F90428B9950}" destId="{BE6F79CE-8213-4FD6-B12F-6E9301277A0F}" srcOrd="0" destOrd="0" presId="urn:microsoft.com/office/officeart/2005/8/layout/hierarchy6"/>
    <dgm:cxn modelId="{11E81E0D-7CE3-4582-8E52-A24BF2CECC02}" type="presParOf" srcId="{FE68EDDC-B1F3-4E9D-85A3-7F90428B9950}" destId="{C514EB2A-0553-434E-9CA9-FF7A932FBB87}" srcOrd="1" destOrd="0" presId="urn:microsoft.com/office/officeart/2005/8/layout/hierarchy6"/>
    <dgm:cxn modelId="{E7B9E5AD-D98B-47D4-90F4-93F75FD9F980}" type="presParOf" srcId="{47393D77-7EF0-4ADD-9E2B-91D7851D488C}" destId="{8683D3A8-230B-4064-9986-7346B7F7397B}" srcOrd="2" destOrd="0" presId="urn:microsoft.com/office/officeart/2005/8/layout/hierarchy6"/>
    <dgm:cxn modelId="{808D458E-4346-4A94-BFB3-4D2B0EA6F2A9}" type="presParOf" srcId="{47393D77-7EF0-4ADD-9E2B-91D7851D488C}" destId="{CBA29DED-D4CC-4D59-89B9-E3660817F6D3}" srcOrd="3" destOrd="0" presId="urn:microsoft.com/office/officeart/2005/8/layout/hierarchy6"/>
    <dgm:cxn modelId="{8A2DB5F8-5171-4FFF-B17C-BF3E2AE0C1B1}" type="presParOf" srcId="{CBA29DED-D4CC-4D59-89B9-E3660817F6D3}" destId="{2186079B-5FB0-4590-BA84-E2D564559C1A}" srcOrd="0" destOrd="0" presId="urn:microsoft.com/office/officeart/2005/8/layout/hierarchy6"/>
    <dgm:cxn modelId="{07716228-F0F3-48E2-90DB-8F060001CC24}" type="presParOf" srcId="{CBA29DED-D4CC-4D59-89B9-E3660817F6D3}" destId="{7C259470-D21F-4193-8918-63D721E798BE}" srcOrd="1" destOrd="0" presId="urn:microsoft.com/office/officeart/2005/8/layout/hierarchy6"/>
    <dgm:cxn modelId="{2A3E5CCD-C91E-469F-B99F-9579FFF1B33C}" type="presParOf" srcId="{47393D77-7EF0-4ADD-9E2B-91D7851D488C}" destId="{8063FCF8-7188-4132-B1C7-EB8A724D3073}" srcOrd="4" destOrd="0" presId="urn:microsoft.com/office/officeart/2005/8/layout/hierarchy6"/>
    <dgm:cxn modelId="{A8A4C9D4-1F0D-4F15-9AD6-D48D721C6406}" type="presParOf" srcId="{47393D77-7EF0-4ADD-9E2B-91D7851D488C}" destId="{8B7A65F8-8CA7-48DD-B746-301C12B0DE4A}" srcOrd="5" destOrd="0" presId="urn:microsoft.com/office/officeart/2005/8/layout/hierarchy6"/>
    <dgm:cxn modelId="{0B8C6D74-60F1-40EE-BD55-65372E7BFBD1}" type="presParOf" srcId="{8B7A65F8-8CA7-48DD-B746-301C12B0DE4A}" destId="{6DBA4EB7-FBE0-4BEC-BFFB-C71BAF5317CA}" srcOrd="0" destOrd="0" presId="urn:microsoft.com/office/officeart/2005/8/layout/hierarchy6"/>
    <dgm:cxn modelId="{22BD4297-9172-4B52-9200-C84A2DE3029D}" type="presParOf" srcId="{8B7A65F8-8CA7-48DD-B746-301C12B0DE4A}" destId="{E15A72A7-611D-4750-9BC7-48F51C5424C2}" srcOrd="1" destOrd="0" presId="urn:microsoft.com/office/officeart/2005/8/layout/hierarchy6"/>
    <dgm:cxn modelId="{D76D41E3-FC7C-4F64-A4EB-FD32576FF9FE}" type="presParOf" srcId="{E15A72A7-611D-4750-9BC7-48F51C5424C2}" destId="{28B6F678-C68F-418A-835D-1713C33F6E14}" srcOrd="0" destOrd="0" presId="urn:microsoft.com/office/officeart/2005/8/layout/hierarchy6"/>
    <dgm:cxn modelId="{BE3791E8-C63E-4966-9E3B-B3F21938E846}" type="presParOf" srcId="{E15A72A7-611D-4750-9BC7-48F51C5424C2}" destId="{F3160159-A517-43F1-A510-0613BFAB9952}" srcOrd="1" destOrd="0" presId="urn:microsoft.com/office/officeart/2005/8/layout/hierarchy6"/>
    <dgm:cxn modelId="{94F36A1B-D76A-4987-A10F-B4DB262D0BAA}" type="presParOf" srcId="{F3160159-A517-43F1-A510-0613BFAB9952}" destId="{7F6E1263-285E-4CE8-98F8-30B432317956}" srcOrd="0" destOrd="0" presId="urn:microsoft.com/office/officeart/2005/8/layout/hierarchy6"/>
    <dgm:cxn modelId="{8256FDD1-1264-49B0-8222-E0338ED694E4}" type="presParOf" srcId="{F3160159-A517-43F1-A510-0613BFAB9952}" destId="{4EF45DF0-B6EB-4804-97E9-B8C325D93665}" srcOrd="1" destOrd="0" presId="urn:microsoft.com/office/officeart/2005/8/layout/hierarchy6"/>
    <dgm:cxn modelId="{8E7FF7D5-171D-417D-B240-0AA01F32C172}" type="presParOf" srcId="{47393D77-7EF0-4ADD-9E2B-91D7851D488C}" destId="{5F771A23-1399-4EBE-87CE-BCBB4D954D9B}" srcOrd="6" destOrd="0" presId="urn:microsoft.com/office/officeart/2005/8/layout/hierarchy6"/>
    <dgm:cxn modelId="{9225B11B-9922-460C-B351-BDC569C4DF5D}" type="presParOf" srcId="{47393D77-7EF0-4ADD-9E2B-91D7851D488C}" destId="{A99A94F0-0500-4863-AA32-232E9AD9FB16}" srcOrd="7" destOrd="0" presId="urn:microsoft.com/office/officeart/2005/8/layout/hierarchy6"/>
    <dgm:cxn modelId="{AC540B50-A735-4F4C-85E1-BC34BA3F93AA}" type="presParOf" srcId="{A99A94F0-0500-4863-AA32-232E9AD9FB16}" destId="{95A52BCD-924D-472B-8F33-20A398A55778}" srcOrd="0" destOrd="0" presId="urn:microsoft.com/office/officeart/2005/8/layout/hierarchy6"/>
    <dgm:cxn modelId="{F69D3629-BFA2-4E40-8AC5-A360A921A92B}" type="presParOf" srcId="{A99A94F0-0500-4863-AA32-232E9AD9FB16}" destId="{1E45B55B-0120-4251-B505-7C25D69CB5C8}" srcOrd="1" destOrd="0" presId="urn:microsoft.com/office/officeart/2005/8/layout/hierarchy6"/>
    <dgm:cxn modelId="{5D004063-5EE9-4E9C-BDB1-527EF7BA95D4}" type="presParOf" srcId="{47393D77-7EF0-4ADD-9E2B-91D7851D488C}" destId="{A21886D0-A547-4AEB-A836-9F4BAE1941A8}" srcOrd="8" destOrd="0" presId="urn:microsoft.com/office/officeart/2005/8/layout/hierarchy6"/>
    <dgm:cxn modelId="{936D85C4-8267-4AE8-8237-A53CDB3BFD11}" type="presParOf" srcId="{47393D77-7EF0-4ADD-9E2B-91D7851D488C}" destId="{8588303D-A19E-460E-A272-4D1A68CB61D1}" srcOrd="9" destOrd="0" presId="urn:microsoft.com/office/officeart/2005/8/layout/hierarchy6"/>
    <dgm:cxn modelId="{B6DB5DD9-E7DD-4296-9BEA-C7BDD80E59CD}" type="presParOf" srcId="{8588303D-A19E-460E-A272-4D1A68CB61D1}" destId="{17F3E9D9-40D5-49F9-AC9A-0BB1FAD4AF73}" srcOrd="0" destOrd="0" presId="urn:microsoft.com/office/officeart/2005/8/layout/hierarchy6"/>
    <dgm:cxn modelId="{8F6834DB-33E2-477E-A2DC-EE00E26070DA}" type="presParOf" srcId="{8588303D-A19E-460E-A272-4D1A68CB61D1}" destId="{7DAD74A7-9107-4D21-B348-518DE3B8AA4A}" srcOrd="1" destOrd="0" presId="urn:microsoft.com/office/officeart/2005/8/layout/hierarchy6"/>
    <dgm:cxn modelId="{4817EA8B-956A-4C24-896C-F355CB874A4D}" type="presParOf" srcId="{7DAD74A7-9107-4D21-B348-518DE3B8AA4A}" destId="{615FC27E-F533-4E46-85E8-7CA9CB0DD1B0}" srcOrd="0" destOrd="0" presId="urn:microsoft.com/office/officeart/2005/8/layout/hierarchy6"/>
    <dgm:cxn modelId="{1B9D8F30-E60E-42BE-9D03-F9578F417EC3}" type="presParOf" srcId="{7DAD74A7-9107-4D21-B348-518DE3B8AA4A}" destId="{AAA6FA2A-AE8D-462F-84B4-09CED160EA28}" srcOrd="1" destOrd="0" presId="urn:microsoft.com/office/officeart/2005/8/layout/hierarchy6"/>
    <dgm:cxn modelId="{4D041A9F-75E7-4BBF-94F7-0D99C0C4A945}" type="presParOf" srcId="{AAA6FA2A-AE8D-462F-84B4-09CED160EA28}" destId="{3AD51FEF-E3BC-4378-898C-777D2593BC30}" srcOrd="0" destOrd="0" presId="urn:microsoft.com/office/officeart/2005/8/layout/hierarchy6"/>
    <dgm:cxn modelId="{BDB8E72A-EB7E-4B48-AC4C-58386B16DFA6}" type="presParOf" srcId="{AAA6FA2A-AE8D-462F-84B4-09CED160EA28}" destId="{44AF0C92-F8E9-4616-A200-EBC45D28F510}" srcOrd="1" destOrd="0" presId="urn:microsoft.com/office/officeart/2005/8/layout/hierarchy6"/>
    <dgm:cxn modelId="{30434AB2-1F0E-4A62-B9F2-7040845BAA34}" type="presParOf" srcId="{CE9FCAD3-00FF-4169-B39C-0DACB5DF62A0}" destId="{F0E8B824-2EB1-422F-AB74-C5D1C7BA6175}" srcOrd="4" destOrd="0" presId="urn:microsoft.com/office/officeart/2005/8/layout/hierarchy6"/>
    <dgm:cxn modelId="{AE72A508-336D-44B6-AA2F-ED08FC3FFC4D}" type="presParOf" srcId="{CE9FCAD3-00FF-4169-B39C-0DACB5DF62A0}" destId="{69B6468D-05AF-4677-910F-2FCE18607FC9}" srcOrd="5" destOrd="0" presId="urn:microsoft.com/office/officeart/2005/8/layout/hierarchy6"/>
    <dgm:cxn modelId="{E2632C7A-8FE8-4177-9A93-A3F0EBC9A6C3}" type="presParOf" srcId="{69B6468D-05AF-4677-910F-2FCE18607FC9}" destId="{7EBDBAB7-4BE4-4B5C-A51C-BE8446A844D7}" srcOrd="0" destOrd="0" presId="urn:microsoft.com/office/officeart/2005/8/layout/hierarchy6"/>
    <dgm:cxn modelId="{B7C3B149-A1C6-44B6-BAF9-DE1E69D91167}" type="presParOf" srcId="{69B6468D-05AF-4677-910F-2FCE18607FC9}" destId="{B63AEFB7-DE14-4356-8003-6064ACD9818A}" srcOrd="1" destOrd="0" presId="urn:microsoft.com/office/officeart/2005/8/layout/hierarchy6"/>
    <dgm:cxn modelId="{6BE09A1A-945E-4CE9-A048-C314B23EED69}" type="presParOf" srcId="{B63AEFB7-DE14-4356-8003-6064ACD9818A}" destId="{A71B663E-0BF6-4E49-A2BC-DCD83AEF4549}" srcOrd="0" destOrd="0" presId="urn:microsoft.com/office/officeart/2005/8/layout/hierarchy6"/>
    <dgm:cxn modelId="{0738D0B7-99FF-4A93-BC87-B146BAE49326}" type="presParOf" srcId="{B63AEFB7-DE14-4356-8003-6064ACD9818A}" destId="{35B64290-F313-4D84-92DC-B75C91D754E8}" srcOrd="1" destOrd="0" presId="urn:microsoft.com/office/officeart/2005/8/layout/hierarchy6"/>
    <dgm:cxn modelId="{AEABA18B-AD49-4EFE-A0E4-C93955E01388}" type="presParOf" srcId="{35B64290-F313-4D84-92DC-B75C91D754E8}" destId="{5B18F045-5B57-4576-84FA-087B52357FA3}" srcOrd="0" destOrd="0" presId="urn:microsoft.com/office/officeart/2005/8/layout/hierarchy6"/>
    <dgm:cxn modelId="{D147F2CC-68AC-4BD2-90C3-53799E4AB4F9}" type="presParOf" srcId="{35B64290-F313-4D84-92DC-B75C91D754E8}" destId="{FE396797-BE9C-494C-8805-6D78A2B51A4A}" srcOrd="1" destOrd="0" presId="urn:microsoft.com/office/officeart/2005/8/layout/hierarchy6"/>
    <dgm:cxn modelId="{42E0F8B4-E272-43A9-9939-AB9963D1D2F4}" type="presParOf" srcId="{FE396797-BE9C-494C-8805-6D78A2B51A4A}" destId="{2DD3C0CD-FB47-4C79-B3DE-920E3089773E}" srcOrd="0" destOrd="0" presId="urn:microsoft.com/office/officeart/2005/8/layout/hierarchy6"/>
    <dgm:cxn modelId="{6AACCEAB-B4B6-4365-8E45-6D338F4A2DB3}" type="presParOf" srcId="{FE396797-BE9C-494C-8805-6D78A2B51A4A}" destId="{7D94DE57-01C7-459B-A224-98CEA037CFCF}" srcOrd="1" destOrd="0" presId="urn:microsoft.com/office/officeart/2005/8/layout/hierarchy6"/>
    <dgm:cxn modelId="{080ACA8E-D236-40AA-858E-262E8BCD63CF}" type="presParOf" srcId="{7D94DE57-01C7-459B-A224-98CEA037CFCF}" destId="{8C019ACE-6B27-4626-9C70-CFFE4D48A0D5}" srcOrd="0" destOrd="0" presId="urn:microsoft.com/office/officeart/2005/8/layout/hierarchy6"/>
    <dgm:cxn modelId="{A216FABA-4D75-48D0-A865-406385BEE215}" type="presParOf" srcId="{7D94DE57-01C7-459B-A224-98CEA037CFCF}" destId="{91DEF2AE-0A71-47A0-BBFD-CAEE8F20E960}" srcOrd="1" destOrd="0" presId="urn:microsoft.com/office/officeart/2005/8/layout/hierarchy6"/>
    <dgm:cxn modelId="{0A562F67-E6F5-4B13-89C0-15101BE84544}" type="presParOf" srcId="{B63AEFB7-DE14-4356-8003-6064ACD9818A}" destId="{9428F225-3D67-4FF6-9AB2-DEDD86E9C965}" srcOrd="2" destOrd="0" presId="urn:microsoft.com/office/officeart/2005/8/layout/hierarchy6"/>
    <dgm:cxn modelId="{992276A4-2918-485F-89BE-B220FAC9256D}" type="presParOf" srcId="{B63AEFB7-DE14-4356-8003-6064ACD9818A}" destId="{9117E460-5DDB-4E6A-87FF-526FFB4F7875}" srcOrd="3" destOrd="0" presId="urn:microsoft.com/office/officeart/2005/8/layout/hierarchy6"/>
    <dgm:cxn modelId="{46C76887-509A-4B73-BFEB-9DA1F90E1926}" type="presParOf" srcId="{9117E460-5DDB-4E6A-87FF-526FFB4F7875}" destId="{DF177C34-6FDF-4073-954B-CD63A889CA11}" srcOrd="0" destOrd="0" presId="urn:microsoft.com/office/officeart/2005/8/layout/hierarchy6"/>
    <dgm:cxn modelId="{33EBA8EC-0564-4633-8B11-F340FA7F00C9}" type="presParOf" srcId="{9117E460-5DDB-4E6A-87FF-526FFB4F7875}" destId="{24D0F17D-7C8A-4209-A81D-E5093436D413}" srcOrd="1" destOrd="0" presId="urn:microsoft.com/office/officeart/2005/8/layout/hierarchy6"/>
    <dgm:cxn modelId="{8B96D75D-29F6-4FD4-8644-B930AE39076B}" type="presParOf" srcId="{24D0F17D-7C8A-4209-A81D-E5093436D413}" destId="{AD75C324-2CE2-493D-8734-E37E0FF67D83}" srcOrd="0" destOrd="0" presId="urn:microsoft.com/office/officeart/2005/8/layout/hierarchy6"/>
    <dgm:cxn modelId="{FEC0CED2-7ED5-4A24-BD59-9E15EB49F82D}" type="presParOf" srcId="{24D0F17D-7C8A-4209-A81D-E5093436D413}" destId="{FAB2B6A7-9623-44BF-A498-EF1A81099220}" srcOrd="1" destOrd="0" presId="urn:microsoft.com/office/officeart/2005/8/layout/hierarchy6"/>
    <dgm:cxn modelId="{9DEC1314-0C40-4C7C-AB3F-4764E06C2E48}" type="presParOf" srcId="{FAB2B6A7-9623-44BF-A498-EF1A81099220}" destId="{A1DE4234-2090-4924-9FBE-71737A0CBC73}" srcOrd="0" destOrd="0" presId="urn:microsoft.com/office/officeart/2005/8/layout/hierarchy6"/>
    <dgm:cxn modelId="{247C6FC8-5D9E-4793-AF93-74CB6A56CE1E}" type="presParOf" srcId="{FAB2B6A7-9623-44BF-A498-EF1A81099220}" destId="{9405F96B-02B0-4EA6-9AAC-CBAE8448C153}" srcOrd="1" destOrd="0" presId="urn:microsoft.com/office/officeart/2005/8/layout/hierarchy6"/>
    <dgm:cxn modelId="{77228FEF-B895-40E1-9006-5481E4B814AA}" type="presParOf" srcId="{B63AEFB7-DE14-4356-8003-6064ACD9818A}" destId="{8B99F4EB-6FA5-4731-B8E5-3367CE417503}" srcOrd="4" destOrd="0" presId="urn:microsoft.com/office/officeart/2005/8/layout/hierarchy6"/>
    <dgm:cxn modelId="{CA6A98DB-DA57-429D-A9D1-809992314AEA}" type="presParOf" srcId="{B63AEFB7-DE14-4356-8003-6064ACD9818A}" destId="{82CE124E-9C0D-4F1A-83A4-845C65848877}" srcOrd="5" destOrd="0" presId="urn:microsoft.com/office/officeart/2005/8/layout/hierarchy6"/>
    <dgm:cxn modelId="{1AE3D157-8A5F-4A9C-9B19-74119CC45AFB}" type="presParOf" srcId="{82CE124E-9C0D-4F1A-83A4-845C65848877}" destId="{D6158040-0B57-41EA-96F0-38463528671C}" srcOrd="0" destOrd="0" presId="urn:microsoft.com/office/officeart/2005/8/layout/hierarchy6"/>
    <dgm:cxn modelId="{CB2A2DC1-1F09-4D24-841E-A45BB76D87C7}" type="presParOf" srcId="{82CE124E-9C0D-4F1A-83A4-845C65848877}" destId="{D2697A4C-A741-4BB7-B715-561AC3E710AC}" srcOrd="1" destOrd="0" presId="urn:microsoft.com/office/officeart/2005/8/layout/hierarchy6"/>
    <dgm:cxn modelId="{76C807F2-2A77-4DF0-B88B-D4E5A0D472C9}" type="presParOf" srcId="{D2697A4C-A741-4BB7-B715-561AC3E710AC}" destId="{DE2926F2-8AF7-4492-9178-B2C81D68CC27}" srcOrd="0" destOrd="0" presId="urn:microsoft.com/office/officeart/2005/8/layout/hierarchy6"/>
    <dgm:cxn modelId="{7BA14EE0-D263-4F7F-8EC6-C5C263769509}" type="presParOf" srcId="{D2697A4C-A741-4BB7-B715-561AC3E710AC}" destId="{51258B0F-4744-4ED2-97FB-4D5F36F96AD0}" srcOrd="1" destOrd="0" presId="urn:microsoft.com/office/officeart/2005/8/layout/hierarchy6"/>
    <dgm:cxn modelId="{6448F1CB-CE29-449B-BD1D-09581ABA4300}" type="presParOf" srcId="{51258B0F-4744-4ED2-97FB-4D5F36F96AD0}" destId="{B546A6B9-8352-47BD-BDF7-5A0D498B9BAD}" srcOrd="0" destOrd="0" presId="urn:microsoft.com/office/officeart/2005/8/layout/hierarchy6"/>
    <dgm:cxn modelId="{8F3386FA-F843-4AEF-9E8A-D09F2508551D}" type="presParOf" srcId="{51258B0F-4744-4ED2-97FB-4D5F36F96AD0}" destId="{99397027-4747-4A5E-8E7D-022DDB5509F9}" srcOrd="1" destOrd="0" presId="urn:microsoft.com/office/officeart/2005/8/layout/hierarchy6"/>
    <dgm:cxn modelId="{FC9B470F-F7E7-48A6-A99E-441DD518E0B4}" type="presParOf" srcId="{B63AEFB7-DE14-4356-8003-6064ACD9818A}" destId="{60A00724-6BDB-4F82-8850-D8F29ACE01FF}" srcOrd="6" destOrd="0" presId="urn:microsoft.com/office/officeart/2005/8/layout/hierarchy6"/>
    <dgm:cxn modelId="{05C7364A-C121-4AD7-AE10-FB0B7E8E3032}" type="presParOf" srcId="{B63AEFB7-DE14-4356-8003-6064ACD9818A}" destId="{C9E458F3-33B2-4B94-AC45-4F3D68A78190}" srcOrd="7" destOrd="0" presId="urn:microsoft.com/office/officeart/2005/8/layout/hierarchy6"/>
    <dgm:cxn modelId="{E2D6D12A-65BF-4175-9D9F-C09A58BD9910}" type="presParOf" srcId="{C9E458F3-33B2-4B94-AC45-4F3D68A78190}" destId="{CF49714E-DF70-45DB-A457-E3BDEA123860}" srcOrd="0" destOrd="0" presId="urn:microsoft.com/office/officeart/2005/8/layout/hierarchy6"/>
    <dgm:cxn modelId="{3D986928-8F7D-4512-B0DA-E16EFB1ADB10}" type="presParOf" srcId="{C9E458F3-33B2-4B94-AC45-4F3D68A78190}" destId="{446565F2-E9DB-4C26-9CE9-6EC794B11D3C}" srcOrd="1" destOrd="0" presId="urn:microsoft.com/office/officeart/2005/8/layout/hierarchy6"/>
    <dgm:cxn modelId="{5C6E342B-2AD3-4A98-86C6-611F194E60B8}" type="presParOf" srcId="{446565F2-E9DB-4C26-9CE9-6EC794B11D3C}" destId="{68BCEC2C-1FC8-4A9D-BE36-B8F1B5BD1A6B}" srcOrd="0" destOrd="0" presId="urn:microsoft.com/office/officeart/2005/8/layout/hierarchy6"/>
    <dgm:cxn modelId="{84DDED63-4D2E-4EF3-B843-AABF7A1D9B8C}" type="presParOf" srcId="{446565F2-E9DB-4C26-9CE9-6EC794B11D3C}" destId="{4D6C33F8-B834-48A7-B4C0-40269EA17B87}" srcOrd="1" destOrd="0" presId="urn:microsoft.com/office/officeart/2005/8/layout/hierarchy6"/>
    <dgm:cxn modelId="{0863A449-37EC-4E34-824F-94F2B69E1398}" type="presParOf" srcId="{4D6C33F8-B834-48A7-B4C0-40269EA17B87}" destId="{3EA0AE1C-CF88-4576-97D8-65E8BDD22149}" srcOrd="0" destOrd="0" presId="urn:microsoft.com/office/officeart/2005/8/layout/hierarchy6"/>
    <dgm:cxn modelId="{4AFD380B-9713-401C-856D-2221F39FA48B}" type="presParOf" srcId="{4D6C33F8-B834-48A7-B4C0-40269EA17B87}" destId="{67B3B803-04A3-48FC-A831-941D066010DD}" srcOrd="1" destOrd="0" presId="urn:microsoft.com/office/officeart/2005/8/layout/hierarchy6"/>
    <dgm:cxn modelId="{820510F9-D8A7-4747-9716-8C5268216867}" type="presParOf" srcId="{B63AEFB7-DE14-4356-8003-6064ACD9818A}" destId="{EDA1F177-08F6-4B1B-B05A-5F351104AE29}" srcOrd="8" destOrd="0" presId="urn:microsoft.com/office/officeart/2005/8/layout/hierarchy6"/>
    <dgm:cxn modelId="{9574DD46-CBFD-4A5D-8EAE-26B65AA78D10}" type="presParOf" srcId="{B63AEFB7-DE14-4356-8003-6064ACD9818A}" destId="{F206DD57-7862-4F8C-B218-6778F19C282A}" srcOrd="9" destOrd="0" presId="urn:microsoft.com/office/officeart/2005/8/layout/hierarchy6"/>
    <dgm:cxn modelId="{829CCAE1-EA10-4C72-A409-1E9010B2D069}" type="presParOf" srcId="{F206DD57-7862-4F8C-B218-6778F19C282A}" destId="{110383B7-0AEF-4B02-BAE8-2B07EAFE1319}" srcOrd="0" destOrd="0" presId="urn:microsoft.com/office/officeart/2005/8/layout/hierarchy6"/>
    <dgm:cxn modelId="{66543A2C-B88E-4828-8573-E76D8454C0F8}" type="presParOf" srcId="{F206DD57-7862-4F8C-B218-6778F19C282A}" destId="{F2DEBAA0-1E3A-46F1-A3A9-0EA0CAC88690}" srcOrd="1" destOrd="0" presId="urn:microsoft.com/office/officeart/2005/8/layout/hierarchy6"/>
    <dgm:cxn modelId="{440194BE-6BB4-415C-99D6-294F7816A1AC}" type="presParOf" srcId="{B63AEFB7-DE14-4356-8003-6064ACD9818A}" destId="{5E9457C1-B655-49A8-A70C-F02C6452B516}" srcOrd="10" destOrd="0" presId="urn:microsoft.com/office/officeart/2005/8/layout/hierarchy6"/>
    <dgm:cxn modelId="{981D1B71-89EB-4758-BC18-5DAEBD333484}" type="presParOf" srcId="{B63AEFB7-DE14-4356-8003-6064ACD9818A}" destId="{11A2602A-A340-4C19-AFC8-4BBC7682E6E8}" srcOrd="11" destOrd="0" presId="urn:microsoft.com/office/officeart/2005/8/layout/hierarchy6"/>
    <dgm:cxn modelId="{7C93BA45-65A9-4977-9B4C-A0C682776830}" type="presParOf" srcId="{11A2602A-A340-4C19-AFC8-4BBC7682E6E8}" destId="{32258EC0-6E13-4D4C-A1E8-1F7B8A1B3EDA}" srcOrd="0" destOrd="0" presId="urn:microsoft.com/office/officeart/2005/8/layout/hierarchy6"/>
    <dgm:cxn modelId="{53622C5D-0D38-4C93-BAF8-3F936CBDDFBB}" type="presParOf" srcId="{11A2602A-A340-4C19-AFC8-4BBC7682E6E8}" destId="{CE924402-B4DB-49BB-81DB-8F4B53B6E767}" srcOrd="1" destOrd="0" presId="urn:microsoft.com/office/officeart/2005/8/layout/hierarchy6"/>
    <dgm:cxn modelId="{3344C97E-E775-4289-9513-0A529E69F154}" type="presParOf" srcId="{EA028BAB-92D9-4AA2-A18F-7D90113B9D41}" destId="{18DA5698-8C40-410D-B230-A9789A6EFB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9B006-A546-4924-B4D1-B80D2F216667}">
      <dsp:nvSpPr>
        <dsp:cNvPr id="0" name=""/>
        <dsp:cNvSpPr/>
      </dsp:nvSpPr>
      <dsp:spPr>
        <a:xfrm>
          <a:off x="3403284" y="1228111"/>
          <a:ext cx="1064405" cy="7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Hamilton</a:t>
          </a:r>
          <a:r>
            <a:rPr lang="en-US" sz="500" kern="1200" dirty="0"/>
            <a:t> </a:t>
          </a:r>
          <a:r>
            <a:rPr lang="en-US" sz="1100" kern="1200" dirty="0">
              <a:solidFill>
                <a:schemeClr val="tx1"/>
              </a:solidFill>
            </a:rPr>
            <a:t>County</a:t>
          </a:r>
          <a:r>
            <a:rPr lang="en-US" sz="500" kern="1200" dirty="0">
              <a:solidFill>
                <a:schemeClr val="tx1"/>
              </a:solidFill>
            </a:rPr>
            <a:t> </a:t>
          </a:r>
          <a:r>
            <a:rPr lang="en-US" sz="1100" kern="1200" dirty="0">
              <a:solidFill>
                <a:schemeClr val="tx1"/>
              </a:solidFill>
            </a:rPr>
            <a:t>Coroner</a:t>
          </a:r>
        </a:p>
      </dsp:txBody>
      <dsp:txXfrm>
        <a:off x="3424068" y="1248895"/>
        <a:ext cx="1022837" cy="668035"/>
      </dsp:txXfrm>
    </dsp:sp>
    <dsp:sp modelId="{6B5FA452-3528-4CCF-8239-8E4553FEE4E1}">
      <dsp:nvSpPr>
        <dsp:cNvPr id="0" name=""/>
        <dsp:cNvSpPr/>
      </dsp:nvSpPr>
      <dsp:spPr>
        <a:xfrm>
          <a:off x="1180619" y="1937715"/>
          <a:ext cx="2754868" cy="109433"/>
        </a:xfrm>
        <a:custGeom>
          <a:avLst/>
          <a:gdLst/>
          <a:ahLst/>
          <a:cxnLst/>
          <a:rect l="0" t="0" r="0" b="0"/>
          <a:pathLst>
            <a:path>
              <a:moveTo>
                <a:pt x="2754868" y="0"/>
              </a:moveTo>
              <a:lnTo>
                <a:pt x="2754868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EDED2-0AE6-42EF-8CEB-A0A756D118F1}">
      <dsp:nvSpPr>
        <dsp:cNvPr id="0" name=""/>
        <dsp:cNvSpPr/>
      </dsp:nvSpPr>
      <dsp:spPr>
        <a:xfrm>
          <a:off x="880204" y="2047148"/>
          <a:ext cx="600829" cy="4005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Chief Deputy Coroner</a:t>
          </a:r>
        </a:p>
      </dsp:txBody>
      <dsp:txXfrm>
        <a:off x="891936" y="2058880"/>
        <a:ext cx="577365" cy="377089"/>
      </dsp:txXfrm>
    </dsp:sp>
    <dsp:sp modelId="{2BB988D1-00D3-4D9D-BFCB-9D6BC4E702F0}">
      <dsp:nvSpPr>
        <dsp:cNvPr id="0" name=""/>
        <dsp:cNvSpPr/>
      </dsp:nvSpPr>
      <dsp:spPr>
        <a:xfrm>
          <a:off x="205526" y="2447702"/>
          <a:ext cx="975092" cy="109433"/>
        </a:xfrm>
        <a:custGeom>
          <a:avLst/>
          <a:gdLst/>
          <a:ahLst/>
          <a:cxnLst/>
          <a:rect l="0" t="0" r="0" b="0"/>
          <a:pathLst>
            <a:path>
              <a:moveTo>
                <a:pt x="975092" y="0"/>
              </a:moveTo>
              <a:lnTo>
                <a:pt x="975092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9F238-6DAB-4B9C-B0E7-F5FE8E7BC3FF}">
      <dsp:nvSpPr>
        <dsp:cNvPr id="0" name=""/>
        <dsp:cNvSpPr/>
      </dsp:nvSpPr>
      <dsp:spPr>
        <a:xfrm>
          <a:off x="338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Deputy Coroners</a:t>
          </a:r>
        </a:p>
      </dsp:txBody>
      <dsp:txXfrm>
        <a:off x="8351" y="2565148"/>
        <a:ext cx="394348" cy="257557"/>
      </dsp:txXfrm>
    </dsp:sp>
    <dsp:sp modelId="{69EF048D-375A-4E7C-8C2C-DF21E3149107}">
      <dsp:nvSpPr>
        <dsp:cNvPr id="0" name=""/>
        <dsp:cNvSpPr/>
      </dsp:nvSpPr>
      <dsp:spPr>
        <a:xfrm>
          <a:off x="739013" y="2447702"/>
          <a:ext cx="441605" cy="109433"/>
        </a:xfrm>
        <a:custGeom>
          <a:avLst/>
          <a:gdLst/>
          <a:ahLst/>
          <a:cxnLst/>
          <a:rect l="0" t="0" r="0" b="0"/>
          <a:pathLst>
            <a:path>
              <a:moveTo>
                <a:pt x="441605" y="0"/>
              </a:moveTo>
              <a:lnTo>
                <a:pt x="441605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430AB-1D57-4E5E-9D03-683C6DB7D60A}">
      <dsp:nvSpPr>
        <dsp:cNvPr id="0" name=""/>
        <dsp:cNvSpPr/>
      </dsp:nvSpPr>
      <dsp:spPr>
        <a:xfrm>
          <a:off x="533826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0891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" kern="1200" baseline="0" dirty="0"/>
            <a:t>Chief</a:t>
          </a:r>
          <a:r>
            <a:rPr lang="en-US" sz="400" kern="1200" dirty="0"/>
            <a:t>  </a:t>
          </a:r>
          <a:r>
            <a:rPr lang="en-US" sz="500" kern="1200" baseline="0" dirty="0"/>
            <a:t>Investigator</a:t>
          </a:r>
        </a:p>
      </dsp:txBody>
      <dsp:txXfrm>
        <a:off x="541839" y="2565148"/>
        <a:ext cx="394348" cy="257557"/>
      </dsp:txXfrm>
    </dsp:sp>
    <dsp:sp modelId="{52F458D2-8315-48D7-B6A6-0383FA0FD742}">
      <dsp:nvSpPr>
        <dsp:cNvPr id="0" name=""/>
        <dsp:cNvSpPr/>
      </dsp:nvSpPr>
      <dsp:spPr>
        <a:xfrm>
          <a:off x="472269" y="2830718"/>
          <a:ext cx="266743" cy="109433"/>
        </a:xfrm>
        <a:custGeom>
          <a:avLst/>
          <a:gdLst/>
          <a:ahLst/>
          <a:cxnLst/>
          <a:rect l="0" t="0" r="0" b="0"/>
          <a:pathLst>
            <a:path>
              <a:moveTo>
                <a:pt x="266743" y="0"/>
              </a:moveTo>
              <a:lnTo>
                <a:pt x="266743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7AF11-FE3C-4B44-BB78-A82280E84333}">
      <dsp:nvSpPr>
        <dsp:cNvPr id="0" name=""/>
        <dsp:cNvSpPr/>
      </dsp:nvSpPr>
      <dsp:spPr>
        <a:xfrm>
          <a:off x="184102" y="2940152"/>
          <a:ext cx="57633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Death Investigators</a:t>
          </a:r>
        </a:p>
      </dsp:txBody>
      <dsp:txXfrm>
        <a:off x="192115" y="2948165"/>
        <a:ext cx="560308" cy="257557"/>
      </dsp:txXfrm>
    </dsp:sp>
    <dsp:sp modelId="{2E12C1EA-BD26-4B76-B36E-E89460543E89}">
      <dsp:nvSpPr>
        <dsp:cNvPr id="0" name=""/>
        <dsp:cNvSpPr/>
      </dsp:nvSpPr>
      <dsp:spPr>
        <a:xfrm>
          <a:off x="739013" y="2830718"/>
          <a:ext cx="349723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349723" y="54716"/>
              </a:lnTo>
              <a:lnTo>
                <a:pt x="349723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3DDA6-28C0-4399-8DD5-EF7AF2C84A10}">
      <dsp:nvSpPr>
        <dsp:cNvPr id="0" name=""/>
        <dsp:cNvSpPr/>
      </dsp:nvSpPr>
      <dsp:spPr>
        <a:xfrm>
          <a:off x="883549" y="2940152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Night Clerks</a:t>
          </a:r>
        </a:p>
      </dsp:txBody>
      <dsp:txXfrm>
        <a:off x="891562" y="2948165"/>
        <a:ext cx="394348" cy="257557"/>
      </dsp:txXfrm>
    </dsp:sp>
    <dsp:sp modelId="{63BE7B93-812D-4F44-A2CF-40AAC0D045D4}">
      <dsp:nvSpPr>
        <dsp:cNvPr id="0" name=""/>
        <dsp:cNvSpPr/>
      </dsp:nvSpPr>
      <dsp:spPr>
        <a:xfrm>
          <a:off x="1180619" y="2447702"/>
          <a:ext cx="441605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441605" y="54716"/>
              </a:lnTo>
              <a:lnTo>
                <a:pt x="441605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703CE-F4F7-4BA7-AE92-0A19740C37E0}">
      <dsp:nvSpPr>
        <dsp:cNvPr id="0" name=""/>
        <dsp:cNvSpPr/>
      </dsp:nvSpPr>
      <dsp:spPr>
        <a:xfrm>
          <a:off x="1417037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Morgue Supervisor</a:t>
          </a:r>
        </a:p>
      </dsp:txBody>
      <dsp:txXfrm>
        <a:off x="1425050" y="2565148"/>
        <a:ext cx="394348" cy="257557"/>
      </dsp:txXfrm>
    </dsp:sp>
    <dsp:sp modelId="{13945CC4-3127-4912-A77F-D625D41BBDC6}">
      <dsp:nvSpPr>
        <dsp:cNvPr id="0" name=""/>
        <dsp:cNvSpPr/>
      </dsp:nvSpPr>
      <dsp:spPr>
        <a:xfrm>
          <a:off x="1576504" y="2830718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477AE-7148-4EE4-8AB6-20D1DDCA4275}">
      <dsp:nvSpPr>
        <dsp:cNvPr id="0" name=""/>
        <dsp:cNvSpPr/>
      </dsp:nvSpPr>
      <dsp:spPr>
        <a:xfrm>
          <a:off x="1417037" y="2940152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Forensic Assistants</a:t>
          </a:r>
        </a:p>
      </dsp:txBody>
      <dsp:txXfrm>
        <a:off x="1425050" y="2948165"/>
        <a:ext cx="394348" cy="257557"/>
      </dsp:txXfrm>
    </dsp:sp>
    <dsp:sp modelId="{672A9B4F-CC29-40D5-9033-4264558CA9A9}">
      <dsp:nvSpPr>
        <dsp:cNvPr id="0" name=""/>
        <dsp:cNvSpPr/>
      </dsp:nvSpPr>
      <dsp:spPr>
        <a:xfrm>
          <a:off x="1180619" y="2447702"/>
          <a:ext cx="975092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975092" y="54716"/>
              </a:lnTo>
              <a:lnTo>
                <a:pt x="975092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E63B8-E553-477D-8113-2879E39F17DF}">
      <dsp:nvSpPr>
        <dsp:cNvPr id="0" name=""/>
        <dsp:cNvSpPr/>
      </dsp:nvSpPr>
      <dsp:spPr>
        <a:xfrm>
          <a:off x="1950524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Histologist</a:t>
          </a:r>
        </a:p>
      </dsp:txBody>
      <dsp:txXfrm>
        <a:off x="1958537" y="2565148"/>
        <a:ext cx="394348" cy="257557"/>
      </dsp:txXfrm>
    </dsp:sp>
    <dsp:sp modelId="{011AAE08-E643-4BEB-87DB-259B9D7A7FAB}">
      <dsp:nvSpPr>
        <dsp:cNvPr id="0" name=""/>
        <dsp:cNvSpPr/>
      </dsp:nvSpPr>
      <dsp:spPr>
        <a:xfrm>
          <a:off x="3756174" y="1937715"/>
          <a:ext cx="179312" cy="109433"/>
        </a:xfrm>
        <a:custGeom>
          <a:avLst/>
          <a:gdLst/>
          <a:ahLst/>
          <a:cxnLst/>
          <a:rect l="0" t="0" r="0" b="0"/>
          <a:pathLst>
            <a:path>
              <a:moveTo>
                <a:pt x="179312" y="0"/>
              </a:moveTo>
              <a:lnTo>
                <a:pt x="179312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0B0EC-AA8D-4D99-86F7-E37CE39AB5D3}">
      <dsp:nvSpPr>
        <dsp:cNvPr id="0" name=""/>
        <dsp:cNvSpPr/>
      </dsp:nvSpPr>
      <dsp:spPr>
        <a:xfrm>
          <a:off x="3392672" y="2047148"/>
          <a:ext cx="727003" cy="484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Chief </a:t>
          </a:r>
          <a:r>
            <a:rPr lang="en-US" sz="700" kern="1200" baseline="0" dirty="0"/>
            <a:t>Administrator</a:t>
          </a:r>
        </a:p>
      </dsp:txBody>
      <dsp:txXfrm>
        <a:off x="3406867" y="2061343"/>
        <a:ext cx="698613" cy="456279"/>
      </dsp:txXfrm>
    </dsp:sp>
    <dsp:sp modelId="{F5B9499D-16FE-4CFF-AC2E-93FBD9AA59F2}">
      <dsp:nvSpPr>
        <dsp:cNvPr id="0" name=""/>
        <dsp:cNvSpPr/>
      </dsp:nvSpPr>
      <dsp:spPr>
        <a:xfrm>
          <a:off x="2689199" y="2531818"/>
          <a:ext cx="1066974" cy="109433"/>
        </a:xfrm>
        <a:custGeom>
          <a:avLst/>
          <a:gdLst/>
          <a:ahLst/>
          <a:cxnLst/>
          <a:rect l="0" t="0" r="0" b="0"/>
          <a:pathLst>
            <a:path>
              <a:moveTo>
                <a:pt x="1066974" y="0"/>
              </a:moveTo>
              <a:lnTo>
                <a:pt x="1066974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F79CE-8213-4FD6-B12F-6E9301277A0F}">
      <dsp:nvSpPr>
        <dsp:cNvPr id="0" name=""/>
        <dsp:cNvSpPr/>
      </dsp:nvSpPr>
      <dsp:spPr>
        <a:xfrm>
          <a:off x="2484012" y="2641251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Admin.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Assistant</a:t>
          </a:r>
          <a:endParaRPr lang="en-US" sz="500" kern="1200" dirty="0"/>
        </a:p>
      </dsp:txBody>
      <dsp:txXfrm>
        <a:off x="2492025" y="2649264"/>
        <a:ext cx="394348" cy="257557"/>
      </dsp:txXfrm>
    </dsp:sp>
    <dsp:sp modelId="{8683D3A8-230B-4064-9986-7346B7F7397B}">
      <dsp:nvSpPr>
        <dsp:cNvPr id="0" name=""/>
        <dsp:cNvSpPr/>
      </dsp:nvSpPr>
      <dsp:spPr>
        <a:xfrm>
          <a:off x="3222686" y="2531818"/>
          <a:ext cx="533487" cy="109433"/>
        </a:xfrm>
        <a:custGeom>
          <a:avLst/>
          <a:gdLst/>
          <a:ahLst/>
          <a:cxnLst/>
          <a:rect l="0" t="0" r="0" b="0"/>
          <a:pathLst>
            <a:path>
              <a:moveTo>
                <a:pt x="533487" y="0"/>
              </a:moveTo>
              <a:lnTo>
                <a:pt x="533487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6079B-5FB0-4590-BA84-E2D564559C1A}">
      <dsp:nvSpPr>
        <dsp:cNvPr id="0" name=""/>
        <dsp:cNvSpPr/>
      </dsp:nvSpPr>
      <dsp:spPr>
        <a:xfrm>
          <a:off x="3017499" y="2641251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Security Officer</a:t>
          </a:r>
        </a:p>
      </dsp:txBody>
      <dsp:txXfrm>
        <a:off x="3025512" y="2649264"/>
        <a:ext cx="394348" cy="257557"/>
      </dsp:txXfrm>
    </dsp:sp>
    <dsp:sp modelId="{8063FCF8-7188-4132-B1C7-EB8A724D3073}">
      <dsp:nvSpPr>
        <dsp:cNvPr id="0" name=""/>
        <dsp:cNvSpPr/>
      </dsp:nvSpPr>
      <dsp:spPr>
        <a:xfrm>
          <a:off x="3710454" y="2531818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A4EB7-FBE0-4BEC-BFFB-C71BAF5317CA}">
      <dsp:nvSpPr>
        <dsp:cNvPr id="0" name=""/>
        <dsp:cNvSpPr/>
      </dsp:nvSpPr>
      <dsp:spPr>
        <a:xfrm>
          <a:off x="3550986" y="2641251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Manager</a:t>
          </a:r>
        </a:p>
      </dsp:txBody>
      <dsp:txXfrm>
        <a:off x="3558999" y="2649264"/>
        <a:ext cx="394348" cy="257557"/>
      </dsp:txXfrm>
    </dsp:sp>
    <dsp:sp modelId="{28B6F678-C68F-418A-835D-1713C33F6E14}">
      <dsp:nvSpPr>
        <dsp:cNvPr id="0" name=""/>
        <dsp:cNvSpPr/>
      </dsp:nvSpPr>
      <dsp:spPr>
        <a:xfrm>
          <a:off x="3710454" y="2914834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E1263-285E-4CE8-98F8-30B432317956}">
      <dsp:nvSpPr>
        <dsp:cNvPr id="0" name=""/>
        <dsp:cNvSpPr/>
      </dsp:nvSpPr>
      <dsp:spPr>
        <a:xfrm>
          <a:off x="3550986" y="3024268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Systems Admin.</a:t>
          </a:r>
        </a:p>
      </dsp:txBody>
      <dsp:txXfrm>
        <a:off x="3558999" y="3032281"/>
        <a:ext cx="394348" cy="257557"/>
      </dsp:txXfrm>
    </dsp:sp>
    <dsp:sp modelId="{5F771A23-1399-4EBE-87CE-BCBB4D954D9B}">
      <dsp:nvSpPr>
        <dsp:cNvPr id="0" name=""/>
        <dsp:cNvSpPr/>
      </dsp:nvSpPr>
      <dsp:spPr>
        <a:xfrm>
          <a:off x="3756174" y="2531818"/>
          <a:ext cx="533487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533487" y="54716"/>
              </a:lnTo>
              <a:lnTo>
                <a:pt x="533487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52BCD-924D-472B-8F33-20A398A55778}">
      <dsp:nvSpPr>
        <dsp:cNvPr id="0" name=""/>
        <dsp:cNvSpPr/>
      </dsp:nvSpPr>
      <dsp:spPr>
        <a:xfrm>
          <a:off x="4084474" y="2641251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Technical Typist</a:t>
          </a:r>
        </a:p>
      </dsp:txBody>
      <dsp:txXfrm>
        <a:off x="4092487" y="2649264"/>
        <a:ext cx="394348" cy="257557"/>
      </dsp:txXfrm>
    </dsp:sp>
    <dsp:sp modelId="{A21886D0-A547-4AEB-A836-9F4BAE1941A8}">
      <dsp:nvSpPr>
        <dsp:cNvPr id="0" name=""/>
        <dsp:cNvSpPr/>
      </dsp:nvSpPr>
      <dsp:spPr>
        <a:xfrm>
          <a:off x="3756174" y="2531818"/>
          <a:ext cx="1066974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1066974" y="54716"/>
              </a:lnTo>
              <a:lnTo>
                <a:pt x="1066974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3E9D9-40D5-49F9-AC9A-0BB1FAD4AF73}">
      <dsp:nvSpPr>
        <dsp:cNvPr id="0" name=""/>
        <dsp:cNvSpPr/>
      </dsp:nvSpPr>
      <dsp:spPr>
        <a:xfrm>
          <a:off x="4617961" y="2641251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Building Manager</a:t>
          </a:r>
        </a:p>
      </dsp:txBody>
      <dsp:txXfrm>
        <a:off x="4625974" y="2649264"/>
        <a:ext cx="394348" cy="257557"/>
      </dsp:txXfrm>
    </dsp:sp>
    <dsp:sp modelId="{615FC27E-F533-4E46-85E8-7CA9CB0DD1B0}">
      <dsp:nvSpPr>
        <dsp:cNvPr id="0" name=""/>
        <dsp:cNvSpPr/>
      </dsp:nvSpPr>
      <dsp:spPr>
        <a:xfrm>
          <a:off x="4777429" y="2914834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51FEF-E3BC-4378-898C-777D2593BC30}">
      <dsp:nvSpPr>
        <dsp:cNvPr id="0" name=""/>
        <dsp:cNvSpPr/>
      </dsp:nvSpPr>
      <dsp:spPr>
        <a:xfrm>
          <a:off x="4617961" y="3024268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Custodians</a:t>
          </a:r>
        </a:p>
      </dsp:txBody>
      <dsp:txXfrm>
        <a:off x="4625974" y="3032281"/>
        <a:ext cx="394348" cy="257557"/>
      </dsp:txXfrm>
    </dsp:sp>
    <dsp:sp modelId="{F0E8B824-2EB1-422F-AB74-C5D1C7BA6175}">
      <dsp:nvSpPr>
        <dsp:cNvPr id="0" name=""/>
        <dsp:cNvSpPr/>
      </dsp:nvSpPr>
      <dsp:spPr>
        <a:xfrm>
          <a:off x="3935487" y="1937715"/>
          <a:ext cx="2754868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2754868" y="54716"/>
              </a:lnTo>
              <a:lnTo>
                <a:pt x="2754868" y="109433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DBAB7-4BE4-4B5C-A51C-BE8446A844D7}">
      <dsp:nvSpPr>
        <dsp:cNvPr id="0" name=""/>
        <dsp:cNvSpPr/>
      </dsp:nvSpPr>
      <dsp:spPr>
        <a:xfrm>
          <a:off x="6389940" y="2047148"/>
          <a:ext cx="600829" cy="4005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/>
            <a:t>Crime Laboratory Director</a:t>
          </a:r>
        </a:p>
      </dsp:txBody>
      <dsp:txXfrm>
        <a:off x="6401672" y="2058880"/>
        <a:ext cx="577365" cy="377089"/>
      </dsp:txXfrm>
    </dsp:sp>
    <dsp:sp modelId="{A71B663E-0BF6-4E49-A2BC-DCD83AEF4549}">
      <dsp:nvSpPr>
        <dsp:cNvPr id="0" name=""/>
        <dsp:cNvSpPr/>
      </dsp:nvSpPr>
      <dsp:spPr>
        <a:xfrm>
          <a:off x="5356636" y="2447702"/>
          <a:ext cx="1333718" cy="109433"/>
        </a:xfrm>
        <a:custGeom>
          <a:avLst/>
          <a:gdLst/>
          <a:ahLst/>
          <a:cxnLst/>
          <a:rect l="0" t="0" r="0" b="0"/>
          <a:pathLst>
            <a:path>
              <a:moveTo>
                <a:pt x="1333718" y="0"/>
              </a:moveTo>
              <a:lnTo>
                <a:pt x="1333718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8F045-5B57-4576-84FA-087B52357FA3}">
      <dsp:nvSpPr>
        <dsp:cNvPr id="0" name=""/>
        <dsp:cNvSpPr/>
      </dsp:nvSpPr>
      <dsp:spPr>
        <a:xfrm>
          <a:off x="5151449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Chief Drug Analyst</a:t>
          </a:r>
        </a:p>
      </dsp:txBody>
      <dsp:txXfrm>
        <a:off x="5159462" y="2565148"/>
        <a:ext cx="394348" cy="257557"/>
      </dsp:txXfrm>
    </dsp:sp>
    <dsp:sp modelId="{2DD3C0CD-FB47-4C79-B3DE-920E3089773E}">
      <dsp:nvSpPr>
        <dsp:cNvPr id="0" name=""/>
        <dsp:cNvSpPr/>
      </dsp:nvSpPr>
      <dsp:spPr>
        <a:xfrm>
          <a:off x="5310916" y="2830718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19ACE-6B27-4626-9C70-CFFE4D48A0D5}">
      <dsp:nvSpPr>
        <dsp:cNvPr id="0" name=""/>
        <dsp:cNvSpPr/>
      </dsp:nvSpPr>
      <dsp:spPr>
        <a:xfrm>
          <a:off x="5151449" y="2940152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Forensic Analysts</a:t>
          </a:r>
        </a:p>
      </dsp:txBody>
      <dsp:txXfrm>
        <a:off x="5159462" y="2948165"/>
        <a:ext cx="394348" cy="257557"/>
      </dsp:txXfrm>
    </dsp:sp>
    <dsp:sp modelId="{9428F225-3D67-4FF6-9AB2-DEDD86E9C965}">
      <dsp:nvSpPr>
        <dsp:cNvPr id="0" name=""/>
        <dsp:cNvSpPr/>
      </dsp:nvSpPr>
      <dsp:spPr>
        <a:xfrm>
          <a:off x="5890124" y="2447702"/>
          <a:ext cx="800231" cy="109433"/>
        </a:xfrm>
        <a:custGeom>
          <a:avLst/>
          <a:gdLst/>
          <a:ahLst/>
          <a:cxnLst/>
          <a:rect l="0" t="0" r="0" b="0"/>
          <a:pathLst>
            <a:path>
              <a:moveTo>
                <a:pt x="800231" y="0"/>
              </a:moveTo>
              <a:lnTo>
                <a:pt x="800231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77C34-6FDF-4073-954B-CD63A889CA11}">
      <dsp:nvSpPr>
        <dsp:cNvPr id="0" name=""/>
        <dsp:cNvSpPr/>
      </dsp:nvSpPr>
      <dsp:spPr>
        <a:xfrm>
          <a:off x="5684936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Chief of Toxicology</a:t>
          </a:r>
        </a:p>
      </dsp:txBody>
      <dsp:txXfrm>
        <a:off x="5692949" y="2565148"/>
        <a:ext cx="394348" cy="257557"/>
      </dsp:txXfrm>
    </dsp:sp>
    <dsp:sp modelId="{AD75C324-2CE2-493D-8734-E37E0FF67D83}">
      <dsp:nvSpPr>
        <dsp:cNvPr id="0" name=""/>
        <dsp:cNvSpPr/>
      </dsp:nvSpPr>
      <dsp:spPr>
        <a:xfrm>
          <a:off x="5844404" y="2830718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E4234-2090-4924-9FBE-71737A0CBC73}">
      <dsp:nvSpPr>
        <dsp:cNvPr id="0" name=""/>
        <dsp:cNvSpPr/>
      </dsp:nvSpPr>
      <dsp:spPr>
        <a:xfrm>
          <a:off x="5684936" y="2940152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Forensic Analysts</a:t>
          </a:r>
        </a:p>
      </dsp:txBody>
      <dsp:txXfrm>
        <a:off x="5692949" y="2948165"/>
        <a:ext cx="394348" cy="257557"/>
      </dsp:txXfrm>
    </dsp:sp>
    <dsp:sp modelId="{8B99F4EB-6FA5-4731-B8E5-3367CE417503}">
      <dsp:nvSpPr>
        <dsp:cNvPr id="0" name=""/>
        <dsp:cNvSpPr/>
      </dsp:nvSpPr>
      <dsp:spPr>
        <a:xfrm>
          <a:off x="6423611" y="2447702"/>
          <a:ext cx="266743" cy="109433"/>
        </a:xfrm>
        <a:custGeom>
          <a:avLst/>
          <a:gdLst/>
          <a:ahLst/>
          <a:cxnLst/>
          <a:rect l="0" t="0" r="0" b="0"/>
          <a:pathLst>
            <a:path>
              <a:moveTo>
                <a:pt x="266743" y="0"/>
              </a:moveTo>
              <a:lnTo>
                <a:pt x="266743" y="54716"/>
              </a:lnTo>
              <a:lnTo>
                <a:pt x="0" y="54716"/>
              </a:lnTo>
              <a:lnTo>
                <a:pt x="0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58040-0B57-41EA-96F0-38463528671C}">
      <dsp:nvSpPr>
        <dsp:cNvPr id="0" name=""/>
        <dsp:cNvSpPr/>
      </dsp:nvSpPr>
      <dsp:spPr>
        <a:xfrm>
          <a:off x="6218424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Chief DNA Analyst</a:t>
          </a:r>
        </a:p>
      </dsp:txBody>
      <dsp:txXfrm>
        <a:off x="6226437" y="2565148"/>
        <a:ext cx="394348" cy="257557"/>
      </dsp:txXfrm>
    </dsp:sp>
    <dsp:sp modelId="{DE2926F2-8AF7-4492-9178-B2C81D68CC27}">
      <dsp:nvSpPr>
        <dsp:cNvPr id="0" name=""/>
        <dsp:cNvSpPr/>
      </dsp:nvSpPr>
      <dsp:spPr>
        <a:xfrm>
          <a:off x="6377891" y="2830718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6A6B9-8352-47BD-BDF7-5A0D498B9BAD}">
      <dsp:nvSpPr>
        <dsp:cNvPr id="0" name=""/>
        <dsp:cNvSpPr/>
      </dsp:nvSpPr>
      <dsp:spPr>
        <a:xfrm>
          <a:off x="6218424" y="2940152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Forensic Analysts</a:t>
          </a:r>
        </a:p>
      </dsp:txBody>
      <dsp:txXfrm>
        <a:off x="6226437" y="2948165"/>
        <a:ext cx="394348" cy="257557"/>
      </dsp:txXfrm>
    </dsp:sp>
    <dsp:sp modelId="{60A00724-6BDB-4F82-8850-D8F29ACE01FF}">
      <dsp:nvSpPr>
        <dsp:cNvPr id="0" name=""/>
        <dsp:cNvSpPr/>
      </dsp:nvSpPr>
      <dsp:spPr>
        <a:xfrm>
          <a:off x="6690355" y="2447702"/>
          <a:ext cx="266743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266743" y="54716"/>
              </a:lnTo>
              <a:lnTo>
                <a:pt x="266743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9714E-DF70-45DB-A457-E3BDEA123860}">
      <dsp:nvSpPr>
        <dsp:cNvPr id="0" name=""/>
        <dsp:cNvSpPr/>
      </dsp:nvSpPr>
      <dsp:spPr>
        <a:xfrm>
          <a:off x="6751911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Chief Firearms Examiner</a:t>
          </a:r>
        </a:p>
      </dsp:txBody>
      <dsp:txXfrm>
        <a:off x="6759924" y="2565148"/>
        <a:ext cx="394348" cy="257557"/>
      </dsp:txXfrm>
    </dsp:sp>
    <dsp:sp modelId="{68BCEC2C-1FC8-4A9D-BE36-B8F1B5BD1A6B}">
      <dsp:nvSpPr>
        <dsp:cNvPr id="0" name=""/>
        <dsp:cNvSpPr/>
      </dsp:nvSpPr>
      <dsp:spPr>
        <a:xfrm>
          <a:off x="6911378" y="2830718"/>
          <a:ext cx="91440" cy="109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4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0AE1C-CF88-4576-97D8-65E8BDD22149}">
      <dsp:nvSpPr>
        <dsp:cNvPr id="0" name=""/>
        <dsp:cNvSpPr/>
      </dsp:nvSpPr>
      <dsp:spPr>
        <a:xfrm>
          <a:off x="6751911" y="2940152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Forensic Analysts</a:t>
          </a:r>
        </a:p>
      </dsp:txBody>
      <dsp:txXfrm>
        <a:off x="6759924" y="2948165"/>
        <a:ext cx="394348" cy="257557"/>
      </dsp:txXfrm>
    </dsp:sp>
    <dsp:sp modelId="{EDA1F177-08F6-4B1B-B05A-5F351104AE29}">
      <dsp:nvSpPr>
        <dsp:cNvPr id="0" name=""/>
        <dsp:cNvSpPr/>
      </dsp:nvSpPr>
      <dsp:spPr>
        <a:xfrm>
          <a:off x="6690355" y="2447702"/>
          <a:ext cx="800231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800231" y="54716"/>
              </a:lnTo>
              <a:lnTo>
                <a:pt x="800231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383B7-0AEF-4B02-BAE8-2B07EAFE1319}">
      <dsp:nvSpPr>
        <dsp:cNvPr id="0" name=""/>
        <dsp:cNvSpPr/>
      </dsp:nvSpPr>
      <dsp:spPr>
        <a:xfrm>
          <a:off x="7285398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Forensic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(Trace)</a:t>
          </a:r>
        </a:p>
      </dsp:txBody>
      <dsp:txXfrm>
        <a:off x="7293411" y="2565148"/>
        <a:ext cx="394348" cy="257557"/>
      </dsp:txXfrm>
    </dsp:sp>
    <dsp:sp modelId="{5E9457C1-B655-49A8-A70C-F02C6452B516}">
      <dsp:nvSpPr>
        <dsp:cNvPr id="0" name=""/>
        <dsp:cNvSpPr/>
      </dsp:nvSpPr>
      <dsp:spPr>
        <a:xfrm>
          <a:off x="6690355" y="2447702"/>
          <a:ext cx="1333718" cy="10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6"/>
              </a:lnTo>
              <a:lnTo>
                <a:pt x="1333718" y="54716"/>
              </a:lnTo>
              <a:lnTo>
                <a:pt x="1333718" y="10943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58EC0-6E13-4D4C-A1E8-1F7B8A1B3EDA}">
      <dsp:nvSpPr>
        <dsp:cNvPr id="0" name=""/>
        <dsp:cNvSpPr/>
      </dsp:nvSpPr>
      <dsp:spPr>
        <a:xfrm>
          <a:off x="7818886" y="2557135"/>
          <a:ext cx="410374" cy="2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Evidence Technicians</a:t>
          </a:r>
        </a:p>
      </dsp:txBody>
      <dsp:txXfrm>
        <a:off x="7826899" y="2565148"/>
        <a:ext cx="394348" cy="257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3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8D9-9757-4B19-A86A-19740044A5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Hamilton County Coroner’s Office and Crime Laboratory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0229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Constantia</vt:lpstr>
      <vt:lpstr>Office Theme</vt:lpstr>
      <vt:lpstr>Hamilton County Coroner’s Office and Crime Laboratory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organization chart</dc:title>
  <dc:creator/>
  <cp:lastModifiedBy/>
  <cp:revision>1</cp:revision>
  <dcterms:modified xsi:type="dcterms:W3CDTF">2021-09-20T14:42:25Z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